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E94A-5FCA-4113-BDC0-24E38629755D}" type="datetimeFigureOut">
              <a:rPr lang="en-US" smtClean="0"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8D24-E7E7-44FF-ACA5-4BC3E07EBA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8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8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8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1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EPSB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wputnam</dc:creator>
  <cp:lastModifiedBy>wputnam</cp:lastModifiedBy>
  <cp:revision>4</cp:revision>
  <dcterms:created xsi:type="dcterms:W3CDTF">2010-07-07T15:11:49Z</dcterms:created>
  <dcterms:modified xsi:type="dcterms:W3CDTF">2010-07-07T15:44:14Z</dcterms:modified>
</cp:coreProperties>
</file>