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F6F2-9B76-49AB-8E7B-C33FA62D7181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6812-0F10-44A2-BD6F-FCFE42E77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F6F2-9B76-49AB-8E7B-C33FA62D7181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6812-0F10-44A2-BD6F-FCFE42E77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F6F2-9B76-49AB-8E7B-C33FA62D7181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6812-0F10-44A2-BD6F-FCFE42E77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F6F2-9B76-49AB-8E7B-C33FA62D7181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6812-0F10-44A2-BD6F-FCFE42E77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F6F2-9B76-49AB-8E7B-C33FA62D7181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6812-0F10-44A2-BD6F-FCFE42E77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F6F2-9B76-49AB-8E7B-C33FA62D7181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6812-0F10-44A2-BD6F-FCFE42E77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F6F2-9B76-49AB-8E7B-C33FA62D7181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6812-0F10-44A2-BD6F-FCFE42E77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F6F2-9B76-49AB-8E7B-C33FA62D7181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6812-0F10-44A2-BD6F-FCFE42E77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F6F2-9B76-49AB-8E7B-C33FA62D7181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6812-0F10-44A2-BD6F-FCFE42E77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F6F2-9B76-49AB-8E7B-C33FA62D7181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6812-0F10-44A2-BD6F-FCFE42E77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EF6F2-9B76-49AB-8E7B-C33FA62D7181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6812-0F10-44A2-BD6F-FCFE42E77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EF6F2-9B76-49AB-8E7B-C33FA62D7181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56812-0F10-44A2-BD6F-FCFE42E778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153400" cy="575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04800"/>
            <a:ext cx="81909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0245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2510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7253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5867400" cy="402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5943600" cy="416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08421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939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001000" cy="580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25252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457200"/>
            <a:ext cx="8178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4648200" cy="260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799"/>
            <a:ext cx="4572000" cy="336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66994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799"/>
            <a:ext cx="3810000" cy="336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10520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001000" cy="52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799"/>
            <a:ext cx="8305800" cy="554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04800"/>
            <a:ext cx="816315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381000"/>
            <a:ext cx="8077200" cy="304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18332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2898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Elk Island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wayde putnam</dc:creator>
  <cp:lastModifiedBy>wayde putnam</cp:lastModifiedBy>
  <cp:revision>2</cp:revision>
  <dcterms:created xsi:type="dcterms:W3CDTF">2012-01-30T19:48:28Z</dcterms:created>
  <dcterms:modified xsi:type="dcterms:W3CDTF">2012-01-30T20:00:25Z</dcterms:modified>
</cp:coreProperties>
</file>