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4CF61-B333-4F46-981B-84C272594876}" type="datetimeFigureOut">
              <a:rPr lang="en-US" smtClean="0"/>
              <a:pPr/>
              <a:t>12/8/2011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0110-67B1-4BC8-8D5A-951AC2A0FF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4CF61-B333-4F46-981B-84C272594876}" type="datetimeFigureOut">
              <a:rPr lang="en-US" smtClean="0"/>
              <a:pPr/>
              <a:t>12/8/2011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0110-67B1-4BC8-8D5A-951AC2A0FF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4CF61-B333-4F46-981B-84C272594876}" type="datetimeFigureOut">
              <a:rPr lang="en-US" smtClean="0"/>
              <a:pPr/>
              <a:t>12/8/2011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0110-67B1-4BC8-8D5A-951AC2A0FF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4CF61-B333-4F46-981B-84C272594876}" type="datetimeFigureOut">
              <a:rPr lang="en-US" smtClean="0"/>
              <a:pPr/>
              <a:t>12/8/2011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0110-67B1-4BC8-8D5A-951AC2A0FF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4CF61-B333-4F46-981B-84C272594876}" type="datetimeFigureOut">
              <a:rPr lang="en-US" smtClean="0"/>
              <a:pPr/>
              <a:t>12/8/2011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0110-67B1-4BC8-8D5A-951AC2A0FF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4CF61-B333-4F46-981B-84C272594876}" type="datetimeFigureOut">
              <a:rPr lang="en-US" smtClean="0"/>
              <a:pPr/>
              <a:t>12/8/2011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0110-67B1-4BC8-8D5A-951AC2A0FF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4CF61-B333-4F46-981B-84C272594876}" type="datetimeFigureOut">
              <a:rPr lang="en-US" smtClean="0"/>
              <a:pPr/>
              <a:t>12/8/2011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0110-67B1-4BC8-8D5A-951AC2A0FF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4CF61-B333-4F46-981B-84C272594876}" type="datetimeFigureOut">
              <a:rPr lang="en-US" smtClean="0"/>
              <a:pPr/>
              <a:t>12/8/2011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0110-67B1-4BC8-8D5A-951AC2A0FF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4CF61-B333-4F46-981B-84C272594876}" type="datetimeFigureOut">
              <a:rPr lang="en-US" smtClean="0"/>
              <a:pPr/>
              <a:t>12/8/2011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0110-67B1-4BC8-8D5A-951AC2A0FF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4CF61-B333-4F46-981B-84C272594876}" type="datetimeFigureOut">
              <a:rPr lang="en-US" smtClean="0"/>
              <a:pPr/>
              <a:t>12/8/2011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0110-67B1-4BC8-8D5A-951AC2A0FF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4CF61-B333-4F46-981B-84C272594876}" type="datetimeFigureOut">
              <a:rPr lang="en-US" smtClean="0"/>
              <a:pPr/>
              <a:t>12/8/2011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0110-67B1-4BC8-8D5A-951AC2A0FF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4CF61-B333-4F46-981B-84C272594876}" type="datetimeFigureOut">
              <a:rPr lang="en-US" smtClean="0"/>
              <a:pPr/>
              <a:t>12/8/2011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E0110-67B1-4BC8-8D5A-951AC2A0FF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highered.mcgraw-hill.com/sites/0072495855/student_view0/chapter2/animation__how_facilitated_diffusion_works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wEgqrq51zY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highered.mcgraw-hill.com/sites/0072495855/student_view0/chapter2/animation__how_osmosis_works.html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highered.mcgraw-hill.com/olcweb/cgi/pluginpop.cgi?it=swf::535::535::/sites/dl/free/0072437316/120068/bio02.swf::Endocytosis%20and%20Exocytosis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40986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8077200" cy="5880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95154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21212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34000" y="4267200"/>
            <a:ext cx="32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How facilitated diffusion works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599741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29056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4372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276600" y="5257800"/>
            <a:ext cx="274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How active transport works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42671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24084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229600" cy="580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7973546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200663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8077200" cy="5854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400"/>
            <a:ext cx="4309626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562600" y="2667000"/>
            <a:ext cx="205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How osmosis works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304800"/>
            <a:ext cx="8251371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86000" y="5257800"/>
            <a:ext cx="137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hlinkClick r:id="rId3"/>
              </a:rPr>
              <a:t>Endocytosis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"/>
            <a:ext cx="7772400" cy="636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51584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228600"/>
            <a:ext cx="8205796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245896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"/>
            <a:ext cx="7620000" cy="625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38984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70749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21217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13</Words>
  <Application>Microsoft Office PowerPoint</Application>
  <PresentationFormat>On-screen Show (4:3)</PresentationFormat>
  <Paragraphs>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 </vt:lpstr>
      <vt:lpstr>Slide 22</vt:lpstr>
      <vt:lpstr>Slide 23</vt:lpstr>
    </vt:vector>
  </TitlesOfParts>
  <Company>Elk Island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wayde putnam</dc:creator>
  <cp:lastModifiedBy>wayde putnam</cp:lastModifiedBy>
  <cp:revision>23</cp:revision>
  <dcterms:created xsi:type="dcterms:W3CDTF">2011-12-07T17:58:44Z</dcterms:created>
  <dcterms:modified xsi:type="dcterms:W3CDTF">2011-12-08T17:39:18Z</dcterms:modified>
</cp:coreProperties>
</file>