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C6AC-EBA6-4F13-A8D1-2965DBD8081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FF43-D9DE-4DC1-8DAE-5167BB7C36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800600" cy="143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animalport.com/img/Animal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305300" cy="4276726"/>
          </a:xfrm>
          <a:prstGeom prst="rect">
            <a:avLst/>
          </a:prstGeom>
          <a:noFill/>
        </p:spPr>
      </p:pic>
      <p:pic>
        <p:nvPicPr>
          <p:cNvPr id="1030" name="Picture 6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2286000"/>
            <a:ext cx="4552950" cy="382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8655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4380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63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10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0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2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7002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7933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32177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96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924800" cy="63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848600" cy="61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03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82538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6506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37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39000" cy="61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60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3</cp:revision>
  <dcterms:created xsi:type="dcterms:W3CDTF">2011-12-05T17:07:53Z</dcterms:created>
  <dcterms:modified xsi:type="dcterms:W3CDTF">2015-04-23T18:25:35Z</dcterms:modified>
</cp:coreProperties>
</file>