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8385-281B-4A31-8F4F-08CC67BCEBA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AAB1-D084-4A74-8898-2194CECA79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school.com/science/biology_place/labbench/lab9/stomamov.html" TargetMode="External"/><Relationship Id="rId4" Type="http://schemas.openxmlformats.org/officeDocument/2006/relationships/hyperlink" Target="http://academic.kellogg.edu/herbrandsonc/bio111/animations/0021.sw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010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29600" cy="58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56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04800"/>
            <a:ext cx="831779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754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77200" cy="57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7846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26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5254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594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24800" cy="617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799"/>
            <a:ext cx="8229600" cy="591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315200" cy="647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599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848600" cy="607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924800" cy="624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4233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56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429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01000" cy="62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571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543800" cy="613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457200"/>
            <a:ext cx="819057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4990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513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533400"/>
            <a:ext cx="7772400" cy="5105400"/>
            <a:chOff x="152400" y="381000"/>
            <a:chExt cx="7265296" cy="4691062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381000"/>
              <a:ext cx="7265296" cy="469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0" name="Picture 2" descr="http://upload.wikimedia.org/wikipedia/commons/thumb/3/3f/Plant_stoma_guard_cells.png/300px-Plant_stoma_guard_cell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457200"/>
              <a:ext cx="3505200" cy="3505200"/>
            </a:xfrm>
            <a:prstGeom prst="rect">
              <a:avLst/>
            </a:prstGeom>
            <a:noFill/>
          </p:spPr>
        </p:pic>
      </p:grpSp>
      <p:sp>
        <p:nvSpPr>
          <p:cNvPr id="7" name="Rectangle 6"/>
          <p:cNvSpPr/>
          <p:nvPr/>
        </p:nvSpPr>
        <p:spPr>
          <a:xfrm>
            <a:off x="4419600" y="57150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Guard Cell Animation 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57150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Guard Cell Animation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29600" cy="490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</Words>
  <Application>Microsoft Office PowerPoint</Application>
  <PresentationFormat>On-screen Show (4:3)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5</cp:revision>
  <dcterms:created xsi:type="dcterms:W3CDTF">2011-12-16T16:44:18Z</dcterms:created>
  <dcterms:modified xsi:type="dcterms:W3CDTF">2015-05-11T16:00:17Z</dcterms:modified>
</cp:coreProperties>
</file>