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67D8-186D-45A6-B775-5DCE31946937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9159-9E75-4DA6-942E-E1BC8A730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67D8-186D-45A6-B775-5DCE31946937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9159-9E75-4DA6-942E-E1BC8A730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67D8-186D-45A6-B775-5DCE31946937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9159-9E75-4DA6-942E-E1BC8A730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67D8-186D-45A6-B775-5DCE31946937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9159-9E75-4DA6-942E-E1BC8A730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67D8-186D-45A6-B775-5DCE31946937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9159-9E75-4DA6-942E-E1BC8A730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67D8-186D-45A6-B775-5DCE31946937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9159-9E75-4DA6-942E-E1BC8A730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67D8-186D-45A6-B775-5DCE31946937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9159-9E75-4DA6-942E-E1BC8A730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67D8-186D-45A6-B775-5DCE31946937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9159-9E75-4DA6-942E-E1BC8A730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67D8-186D-45A6-B775-5DCE31946937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9159-9E75-4DA6-942E-E1BC8A730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67D8-186D-45A6-B775-5DCE31946937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9159-9E75-4DA6-942E-E1BC8A730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67D8-186D-45A6-B775-5DCE31946937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9159-9E75-4DA6-942E-E1BC8A7303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F67D8-186D-45A6-B775-5DCE31946937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9159-9E75-4DA6-942E-E1BC8A7303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Plant Growth and Development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4143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mwvsciencefair.wikispaces.com/file/view/germination-process-voandzeia.jpeg/127082231/germination-process-voandzei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14600"/>
            <a:ext cx="5715000" cy="3741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24966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Gravitropism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066800"/>
          </a:xfrm>
        </p:spPr>
        <p:txBody>
          <a:bodyPr>
            <a:normAutofit fontScale="77500" lnSpcReduction="20000"/>
          </a:bodyPr>
          <a:lstStyle/>
          <a:p>
            <a:r>
              <a:rPr lang="en-CA" b="1" dirty="0" err="1" smtClean="0"/>
              <a:t>Gravitropism</a:t>
            </a:r>
            <a:r>
              <a:rPr lang="en-CA" b="1" dirty="0" smtClean="0"/>
              <a:t> </a:t>
            </a:r>
            <a:r>
              <a:rPr lang="en-CA" b="1" dirty="0"/>
              <a:t>is caused by gravity and can be seen in trees </a:t>
            </a:r>
            <a:r>
              <a:rPr lang="en-CA" b="1" dirty="0" smtClean="0"/>
              <a:t>that </a:t>
            </a:r>
            <a:r>
              <a:rPr lang="en-US" dirty="0" smtClean="0"/>
              <a:t>grow </a:t>
            </a:r>
            <a:r>
              <a:rPr lang="en-US" dirty="0"/>
              <a:t>on steep hillsides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21</Words>
  <Application>Microsoft Office PowerPoint</Application>
  <PresentationFormat>On-screen Show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Plant Growth and Development</vt:lpstr>
      <vt:lpstr>Slide 2</vt:lpstr>
      <vt:lpstr>Slide 3</vt:lpstr>
      <vt:lpstr>Slide 4</vt:lpstr>
      <vt:lpstr>Slide 5</vt:lpstr>
      <vt:lpstr>Slide 6</vt:lpstr>
      <vt:lpstr>Gravitropism</vt:lpstr>
      <vt:lpstr>Slide 8</vt:lpstr>
      <vt:lpstr>Slide 9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Growth and Development</dc:title>
  <dc:creator>wayde putnam</dc:creator>
  <cp:lastModifiedBy>wayde putnam</cp:lastModifiedBy>
  <cp:revision>2</cp:revision>
  <dcterms:created xsi:type="dcterms:W3CDTF">2011-12-19T17:04:37Z</dcterms:created>
  <dcterms:modified xsi:type="dcterms:W3CDTF">2011-12-19T17:17:50Z</dcterms:modified>
</cp:coreProperties>
</file>