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0EE-1A3B-4BDB-8307-9BAA9C65802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A6AD-4C2C-4256-9312-A1403295D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0EE-1A3B-4BDB-8307-9BAA9C65802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A6AD-4C2C-4256-9312-A1403295D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0EE-1A3B-4BDB-8307-9BAA9C65802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A6AD-4C2C-4256-9312-A1403295D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0EE-1A3B-4BDB-8307-9BAA9C65802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A6AD-4C2C-4256-9312-A1403295D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0EE-1A3B-4BDB-8307-9BAA9C65802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A6AD-4C2C-4256-9312-A1403295D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0EE-1A3B-4BDB-8307-9BAA9C65802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A6AD-4C2C-4256-9312-A1403295D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0EE-1A3B-4BDB-8307-9BAA9C65802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A6AD-4C2C-4256-9312-A1403295D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0EE-1A3B-4BDB-8307-9BAA9C65802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A6AD-4C2C-4256-9312-A1403295D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0EE-1A3B-4BDB-8307-9BAA9C65802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A6AD-4C2C-4256-9312-A1403295D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0EE-1A3B-4BDB-8307-9BAA9C65802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A6AD-4C2C-4256-9312-A1403295D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00EE-1A3B-4BDB-8307-9BAA9C65802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A6AD-4C2C-4256-9312-A1403295D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900EE-1A3B-4BDB-8307-9BAA9C65802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DA6AD-4C2C-4256-9312-A1403295DA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lynhFKMs3c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9834092339/student_view0/chapter38/animation_-_phloem_loading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1764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05800" cy="602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5257800"/>
            <a:ext cx="48768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http://www.youtube.com/watch?v=ClynhFKMs3c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13529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8001000" cy="592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229600" cy="612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1391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4648200" cy="44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33800" y="5181600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Phloem Loading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229600" cy="520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58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59166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04800"/>
            <a:ext cx="8229601" cy="544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29491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4100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77200" cy="530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4295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304800"/>
            <a:ext cx="794504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53400" cy="557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81000"/>
            <a:ext cx="823819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924800" cy="600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15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23314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0999"/>
            <a:ext cx="8255698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563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924800" cy="61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848600" cy="59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29596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8402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5467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</Words>
  <Application>Microsoft Office PowerPoint</Application>
  <PresentationFormat>On-screen Show (4:3)</PresentationFormat>
  <Paragraphs>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Elk Island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wayde putnam</dc:creator>
  <cp:lastModifiedBy>Wayde Putnam LHS</cp:lastModifiedBy>
  <cp:revision>10</cp:revision>
  <dcterms:created xsi:type="dcterms:W3CDTF">2011-12-14T17:34:41Z</dcterms:created>
  <dcterms:modified xsi:type="dcterms:W3CDTF">2015-05-08T15:19:33Z</dcterms:modified>
</cp:coreProperties>
</file>