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72" r:id="rId14"/>
    <p:sldId id="273" r:id="rId15"/>
    <p:sldId id="274" r:id="rId16"/>
    <p:sldId id="298" r:id="rId17"/>
    <p:sldId id="275" r:id="rId18"/>
    <p:sldId id="276" r:id="rId19"/>
    <p:sldId id="277" r:id="rId20"/>
    <p:sldId id="279" r:id="rId21"/>
    <p:sldId id="280" r:id="rId22"/>
    <p:sldId id="282" r:id="rId23"/>
    <p:sldId id="283" r:id="rId24"/>
    <p:sldId id="284" r:id="rId25"/>
    <p:sldId id="285" r:id="rId26"/>
    <p:sldId id="296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9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C9917-7153-4E17-A483-3622234E96AB}" type="datetimeFigureOut">
              <a:rPr lang="en-US" smtClean="0"/>
              <a:pPr/>
              <a:t>4/12/2016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4A7E82-5E01-46F9-A83D-896A41DFCD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548774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3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0</Words>
  <Application>Microsoft Office PowerPoint</Application>
  <PresentationFormat>On-screen Show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EPSB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wputnam</dc:creator>
  <cp:lastModifiedBy>Wayde Putnam BFH</cp:lastModifiedBy>
  <cp:revision>19</cp:revision>
  <dcterms:created xsi:type="dcterms:W3CDTF">2010-07-19T17:22:51Z</dcterms:created>
  <dcterms:modified xsi:type="dcterms:W3CDTF">2016-04-12T14:08:06Z</dcterms:modified>
</cp:coreProperties>
</file>