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24F53-65B0-4843-B60B-8C8ACF98455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93DA-862E-4451-9B52-8740483E57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8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BFH</cp:lastModifiedBy>
  <cp:revision>1</cp:revision>
  <dcterms:created xsi:type="dcterms:W3CDTF">2010-11-25T18:59:04Z</dcterms:created>
  <dcterms:modified xsi:type="dcterms:W3CDTF">2016-03-15T19:47:10Z</dcterms:modified>
</cp:coreProperties>
</file>