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2CFF8-7BB1-4928-B769-CE9B7ECCBACB}" type="datetimeFigureOut">
              <a:rPr lang="en-US" smtClean="0"/>
              <a:t>11/24/2010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6743D-39E9-4775-B556-5D455EB112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2CFF8-7BB1-4928-B769-CE9B7ECCBACB}" type="datetimeFigureOut">
              <a:rPr lang="en-US" smtClean="0"/>
              <a:t>11/24/2010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6743D-39E9-4775-B556-5D455EB112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2CFF8-7BB1-4928-B769-CE9B7ECCBACB}" type="datetimeFigureOut">
              <a:rPr lang="en-US" smtClean="0"/>
              <a:t>11/24/2010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6743D-39E9-4775-B556-5D455EB112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2CFF8-7BB1-4928-B769-CE9B7ECCBACB}" type="datetimeFigureOut">
              <a:rPr lang="en-US" smtClean="0"/>
              <a:t>11/24/2010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6743D-39E9-4775-B556-5D455EB112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2CFF8-7BB1-4928-B769-CE9B7ECCBACB}" type="datetimeFigureOut">
              <a:rPr lang="en-US" smtClean="0"/>
              <a:t>11/24/2010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6743D-39E9-4775-B556-5D455EB112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2CFF8-7BB1-4928-B769-CE9B7ECCBACB}" type="datetimeFigureOut">
              <a:rPr lang="en-US" smtClean="0"/>
              <a:t>11/24/2010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6743D-39E9-4775-B556-5D455EB112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2CFF8-7BB1-4928-B769-CE9B7ECCBACB}" type="datetimeFigureOut">
              <a:rPr lang="en-US" smtClean="0"/>
              <a:t>11/24/2010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6743D-39E9-4775-B556-5D455EB112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2CFF8-7BB1-4928-B769-CE9B7ECCBACB}" type="datetimeFigureOut">
              <a:rPr lang="en-US" smtClean="0"/>
              <a:t>11/24/2010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6743D-39E9-4775-B556-5D455EB112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2CFF8-7BB1-4928-B769-CE9B7ECCBACB}" type="datetimeFigureOut">
              <a:rPr lang="en-US" smtClean="0"/>
              <a:t>11/24/2010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6743D-39E9-4775-B556-5D455EB112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2CFF8-7BB1-4928-B769-CE9B7ECCBACB}" type="datetimeFigureOut">
              <a:rPr lang="en-US" smtClean="0"/>
              <a:t>11/24/2010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6743D-39E9-4775-B556-5D455EB112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2CFF8-7BB1-4928-B769-CE9B7ECCBACB}" type="datetimeFigureOut">
              <a:rPr lang="en-US" smtClean="0"/>
              <a:t>11/24/2010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6743D-39E9-4775-B556-5D455EB112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2CFF8-7BB1-4928-B769-CE9B7ECCBACB}" type="datetimeFigureOut">
              <a:rPr lang="en-US" smtClean="0"/>
              <a:t>11/24/2010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6743D-39E9-4775-B556-5D455EB112E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b="1" dirty="0"/>
              <a:t>Lenz's Law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943600"/>
            <a:ext cx="6400800" cy="609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Lesson 8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209800"/>
            <a:ext cx="3857625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1752600"/>
            <a:ext cx="2914650" cy="394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As </a:t>
            </a:r>
            <a:r>
              <a:rPr lang="en-CA" b="1" dirty="0" smtClean="0"/>
              <a:t>the </a:t>
            </a:r>
            <a:r>
              <a:rPr lang="en-CA" b="1" dirty="0"/>
              <a:t>magnet falls through </a:t>
            </a:r>
            <a:r>
              <a:rPr lang="en-CA" b="1" dirty="0" smtClean="0"/>
              <a:t>the conductor</a:t>
            </a:r>
            <a:r>
              <a:rPr lang="en-CA" b="1" dirty="0"/>
              <a:t>, we have a situation just </a:t>
            </a:r>
            <a:r>
              <a:rPr lang="en-CA" b="1" dirty="0" smtClean="0"/>
              <a:t>like a </a:t>
            </a:r>
            <a:r>
              <a:rPr lang="en-CA" b="1" dirty="0"/>
              <a:t>conductor moving through a </a:t>
            </a:r>
            <a:r>
              <a:rPr lang="en-CA" b="1" dirty="0" smtClean="0"/>
              <a:t>B-field</a:t>
            </a:r>
            <a:endParaRPr lang="en-CA" b="1" dirty="0"/>
          </a:p>
          <a:p>
            <a:r>
              <a:rPr lang="en-US" b="1" dirty="0" smtClean="0"/>
              <a:t>This </a:t>
            </a:r>
            <a:r>
              <a:rPr lang="en-CA" b="1" dirty="0" smtClean="0"/>
              <a:t>creates </a:t>
            </a:r>
            <a:r>
              <a:rPr lang="en-CA" b="1" dirty="0"/>
              <a:t>an induced current in </a:t>
            </a:r>
            <a:r>
              <a:rPr lang="en-CA" b="1" dirty="0" smtClean="0"/>
              <a:t>the </a:t>
            </a:r>
            <a:r>
              <a:rPr lang="en-US" b="1" dirty="0" smtClean="0"/>
              <a:t>conductor</a:t>
            </a:r>
            <a:endParaRPr lang="en-US" b="1" dirty="0"/>
          </a:p>
          <a:p>
            <a:r>
              <a:rPr lang="en-US" b="1" dirty="0" smtClean="0"/>
              <a:t>This </a:t>
            </a:r>
            <a:r>
              <a:rPr lang="en-CA" b="1" dirty="0" smtClean="0"/>
              <a:t>induced </a:t>
            </a:r>
            <a:r>
              <a:rPr lang="en-CA" b="1" dirty="0"/>
              <a:t>current then produces </a:t>
            </a:r>
            <a:r>
              <a:rPr lang="en-CA" b="1" dirty="0" smtClean="0"/>
              <a:t>its own </a:t>
            </a:r>
            <a:r>
              <a:rPr lang="en-CA" b="1" dirty="0"/>
              <a:t>magnetic field, which produces </a:t>
            </a:r>
            <a:r>
              <a:rPr lang="en-CA" b="1" dirty="0" smtClean="0"/>
              <a:t>a </a:t>
            </a:r>
            <a:r>
              <a:rPr lang="en-US" b="1" dirty="0" smtClean="0"/>
              <a:t>force </a:t>
            </a:r>
            <a:r>
              <a:rPr lang="en-US" b="1" dirty="0"/>
              <a:t>on the magnet</a:t>
            </a:r>
          </a:p>
          <a:p>
            <a:r>
              <a:rPr lang="en-US" b="1" dirty="0" smtClean="0"/>
              <a:t>But </a:t>
            </a:r>
            <a:r>
              <a:rPr lang="en-CA" b="1" dirty="0" smtClean="0"/>
              <a:t>what </a:t>
            </a:r>
            <a:r>
              <a:rPr lang="en-CA" b="1" dirty="0"/>
              <a:t>direction does this force </a:t>
            </a:r>
            <a:r>
              <a:rPr lang="en-CA" b="1" dirty="0" smtClean="0"/>
              <a:t>go </a:t>
            </a:r>
            <a:r>
              <a:rPr lang="en-US" b="1" dirty="0" smtClean="0"/>
              <a:t>in</a:t>
            </a:r>
            <a:r>
              <a:rPr lang="en-US" b="1" dirty="0"/>
              <a:t>?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Induction Paradox…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81600" cy="46482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Imagine the </a:t>
            </a:r>
            <a:r>
              <a:rPr lang="en-US" b="1" dirty="0"/>
              <a:t>force was </a:t>
            </a:r>
            <a:r>
              <a:rPr lang="en-US" b="1" dirty="0" smtClean="0"/>
              <a:t>directed downwards</a:t>
            </a:r>
            <a:r>
              <a:rPr lang="en-US" b="1" dirty="0"/>
              <a:t>...</a:t>
            </a:r>
          </a:p>
          <a:p>
            <a:r>
              <a:rPr lang="en-US" b="1" dirty="0" smtClean="0"/>
              <a:t>More force </a:t>
            </a:r>
            <a:r>
              <a:rPr lang="en-US" b="1" dirty="0"/>
              <a:t>= more speed = </a:t>
            </a:r>
            <a:r>
              <a:rPr lang="en-US" b="1" dirty="0" smtClean="0"/>
              <a:t>more induced </a:t>
            </a:r>
            <a:r>
              <a:rPr lang="en-US" b="1" dirty="0"/>
              <a:t>current</a:t>
            </a:r>
          </a:p>
          <a:p>
            <a:r>
              <a:rPr lang="en-US" b="1" dirty="0" smtClean="0"/>
              <a:t>More induced </a:t>
            </a:r>
            <a:r>
              <a:rPr lang="en-US" b="1" dirty="0"/>
              <a:t>current = more force </a:t>
            </a:r>
            <a:r>
              <a:rPr lang="en-US" b="1" dirty="0" smtClean="0"/>
              <a:t>= </a:t>
            </a:r>
            <a:r>
              <a:rPr lang="en-CA" b="1" dirty="0" smtClean="0"/>
              <a:t>more </a:t>
            </a:r>
            <a:r>
              <a:rPr lang="en-CA" b="1" dirty="0"/>
              <a:t>speed = more induced current</a:t>
            </a:r>
          </a:p>
          <a:p>
            <a:r>
              <a:rPr lang="en-US" b="1" dirty="0" smtClean="0"/>
              <a:t>More current </a:t>
            </a:r>
            <a:r>
              <a:rPr lang="en-US" b="1" dirty="0"/>
              <a:t>= more current = </a:t>
            </a:r>
            <a:r>
              <a:rPr lang="en-US" b="1" dirty="0" smtClean="0"/>
              <a:t>more </a:t>
            </a:r>
            <a:r>
              <a:rPr lang="sv-SE" b="1" dirty="0" smtClean="0"/>
              <a:t>current </a:t>
            </a:r>
            <a:r>
              <a:rPr lang="sv-SE" b="1" dirty="0"/>
              <a:t>= AH HA HA HA HA HAH HAH!!!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2362200"/>
            <a:ext cx="20193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Lenz's Law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 </a:t>
            </a:r>
            <a:r>
              <a:rPr lang="en-CA" b="1" dirty="0" smtClean="0"/>
              <a:t>order </a:t>
            </a:r>
            <a:r>
              <a:rPr lang="en-CA" b="1" dirty="0"/>
              <a:t>to obey the Law of Conservation of Energy, </a:t>
            </a:r>
            <a:r>
              <a:rPr lang="en-CA" b="1" dirty="0" smtClean="0"/>
              <a:t>the force </a:t>
            </a:r>
            <a:r>
              <a:rPr lang="en-CA" b="1" dirty="0"/>
              <a:t>must act against the motion of the magnet</a:t>
            </a:r>
          </a:p>
          <a:p>
            <a:r>
              <a:rPr lang="en-US" b="1" dirty="0" smtClean="0"/>
              <a:t>This forms </a:t>
            </a:r>
            <a:r>
              <a:rPr lang="en-US" b="1" dirty="0"/>
              <a:t>Lenz's Law:</a:t>
            </a:r>
          </a:p>
          <a:p>
            <a:r>
              <a:rPr lang="en-CA" b="1" dirty="0">
                <a:solidFill>
                  <a:srgbClr val="FF0000"/>
                </a:solidFill>
              </a:rPr>
              <a:t>A magnet moving through a conductor induces </a:t>
            </a:r>
            <a:r>
              <a:rPr lang="en-CA" b="1" dirty="0" smtClean="0">
                <a:solidFill>
                  <a:srgbClr val="FF0000"/>
                </a:solidFill>
              </a:rPr>
              <a:t>a field </a:t>
            </a:r>
            <a:r>
              <a:rPr lang="en-CA" b="1" dirty="0">
                <a:solidFill>
                  <a:srgbClr val="FF0000"/>
                </a:solidFill>
              </a:rPr>
              <a:t>such to oppose the direction of motion of </a:t>
            </a:r>
            <a:r>
              <a:rPr lang="en-CA" b="1" dirty="0" smtClean="0">
                <a:solidFill>
                  <a:srgbClr val="FF0000"/>
                </a:solidFill>
              </a:rPr>
              <a:t>the </a:t>
            </a:r>
            <a:r>
              <a:rPr lang="en-US" b="1" dirty="0" smtClean="0">
                <a:solidFill>
                  <a:srgbClr val="FF0000"/>
                </a:solidFill>
              </a:rPr>
              <a:t>magnet</a:t>
            </a:r>
            <a:r>
              <a:rPr lang="en-US" b="1" dirty="0">
                <a:solidFill>
                  <a:srgbClr val="FF0000"/>
                </a:solidFill>
              </a:rPr>
              <a:t>.</a:t>
            </a:r>
          </a:p>
          <a:p>
            <a:r>
              <a:rPr lang="en-CA" b="1" dirty="0" smtClean="0"/>
              <a:t>Let's </a:t>
            </a:r>
            <a:r>
              <a:rPr lang="en-CA" b="1" dirty="0"/>
              <a:t>put this law to use...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219200"/>
            <a:ext cx="7924800" cy="3997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82000" cy="411162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Diploma Question Alert!: Take Home Version!!</a:t>
            </a:r>
            <a:endParaRPr lang="en-US" sz="2400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533400"/>
            <a:ext cx="4038600" cy="6273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52400"/>
            <a:ext cx="5257800" cy="658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Diploma Question Alert!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371600"/>
            <a:ext cx="6400800" cy="5177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Diploma Question Alert!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600200"/>
            <a:ext cx="7620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Diploma Question Alert!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752600"/>
            <a:ext cx="7620000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0"/>
            <a:ext cx="5886450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743200"/>
            <a:ext cx="68008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Diploma Question Alert!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524000"/>
            <a:ext cx="7620000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Lenz's Law Demo</a:t>
            </a:r>
            <a:endParaRPr lang="en-US" dirty="0"/>
          </a:p>
        </p:txBody>
      </p:sp>
      <p:pic>
        <p:nvPicPr>
          <p:cNvPr id="717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676400"/>
            <a:ext cx="3695700" cy="3959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81000"/>
            <a:ext cx="8153400" cy="6009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Henrich</a:t>
            </a:r>
            <a:r>
              <a:rPr lang="en-US" b="1" dirty="0"/>
              <a:t> </a:t>
            </a:r>
            <a:r>
              <a:rPr lang="en-US" b="1" dirty="0" smtClean="0"/>
              <a:t>Lenz </a:t>
            </a:r>
            <a:r>
              <a:rPr lang="en-US" b="1" dirty="0"/>
              <a:t>(</a:t>
            </a:r>
            <a:r>
              <a:rPr lang="en-US" b="1" dirty="0" smtClean="0"/>
              <a:t>1804-1865</a:t>
            </a:r>
            <a:r>
              <a:rPr lang="en-US" b="1" dirty="0"/>
              <a:t>)</a:t>
            </a:r>
            <a:endParaRPr lang="en-US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1371600"/>
            <a:ext cx="1714500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04800" y="2514600"/>
            <a:ext cx="6705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+mj-lt"/>
              </a:rPr>
              <a:t>The </a:t>
            </a:r>
            <a:r>
              <a:rPr lang="en-CA" sz="3600" b="1" dirty="0" smtClean="0">
                <a:latin typeface="+mj-lt"/>
              </a:rPr>
              <a:t>conducting </a:t>
            </a:r>
            <a:r>
              <a:rPr lang="en-CA" sz="3600" b="1" dirty="0">
                <a:latin typeface="+mj-lt"/>
              </a:rPr>
              <a:t>tube </a:t>
            </a:r>
            <a:r>
              <a:rPr lang="en-CA" sz="3600" b="1" dirty="0" smtClean="0">
                <a:latin typeface="+mj-lt"/>
              </a:rPr>
              <a:t> must </a:t>
            </a:r>
            <a:r>
              <a:rPr lang="en-CA" sz="3600" b="1" dirty="0">
                <a:latin typeface="+mj-lt"/>
              </a:rPr>
              <a:t>apply some sort of </a:t>
            </a:r>
            <a:r>
              <a:rPr lang="en-CA" sz="3600" b="1" dirty="0" smtClean="0">
                <a:latin typeface="+mj-lt"/>
              </a:rPr>
              <a:t>force on </a:t>
            </a:r>
            <a:r>
              <a:rPr lang="en-CA" sz="3600" b="1" dirty="0">
                <a:latin typeface="+mj-lt"/>
              </a:rPr>
              <a:t>the </a:t>
            </a:r>
            <a:r>
              <a:rPr lang="en-CA" sz="3600" b="1" dirty="0" smtClean="0">
                <a:latin typeface="+mj-lt"/>
              </a:rPr>
              <a:t>magnet... but </a:t>
            </a:r>
            <a:r>
              <a:rPr lang="en-CA" sz="3600" b="1" dirty="0">
                <a:latin typeface="+mj-lt"/>
              </a:rPr>
              <a:t>where does it come from?</a:t>
            </a:r>
          </a:p>
          <a:p>
            <a:r>
              <a:rPr lang="en-US" sz="3600" b="1" dirty="0">
                <a:latin typeface="+mj-lt"/>
              </a:rPr>
              <a:t>The </a:t>
            </a:r>
            <a:r>
              <a:rPr lang="en-US" sz="3600" b="1" dirty="0" smtClean="0">
                <a:latin typeface="+mj-lt"/>
              </a:rPr>
              <a:t>answer: </a:t>
            </a:r>
            <a:r>
              <a:rPr lang="en-US" sz="3600" b="1" dirty="0" smtClean="0">
                <a:solidFill>
                  <a:srgbClr val="FF0000"/>
                </a:solidFill>
                <a:latin typeface="+mj-lt"/>
              </a:rPr>
              <a:t>INDUCTION</a:t>
            </a:r>
            <a:r>
              <a:rPr lang="en-US" sz="3600" b="1" dirty="0">
                <a:latin typeface="+mj-lt"/>
              </a:rPr>
              <a:t>.</a:t>
            </a:r>
            <a:endParaRPr lang="en-US" sz="3600" dirty="0"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 Black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222</Words>
  <Application>Microsoft Office PowerPoint</Application>
  <PresentationFormat>On-screen Show (4:3)</PresentationFormat>
  <Paragraphs>26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Lenz's Law</vt:lpstr>
      <vt:lpstr>Diploma Question Alert!</vt:lpstr>
      <vt:lpstr>Diploma Question Alert!</vt:lpstr>
      <vt:lpstr>Diploma Question Alert!</vt:lpstr>
      <vt:lpstr>Slide 5</vt:lpstr>
      <vt:lpstr>Diploma Question Alert!</vt:lpstr>
      <vt:lpstr>Lenz's Law Demo</vt:lpstr>
      <vt:lpstr>Slide 8</vt:lpstr>
      <vt:lpstr>Henrich Lenz (1804-1865)</vt:lpstr>
      <vt:lpstr>Theory…</vt:lpstr>
      <vt:lpstr>An Induction Paradox…</vt:lpstr>
      <vt:lpstr>Lenz's Law</vt:lpstr>
      <vt:lpstr>Slide 13</vt:lpstr>
      <vt:lpstr>Diploma Question Alert!: Take Home Version!!</vt:lpstr>
      <vt:lpstr>Slide 15</vt:lpstr>
    </vt:vector>
  </TitlesOfParts>
  <Company>Elk Island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Lenz's Law</dc:title>
  <dc:creator>wayde putnam</dc:creator>
  <cp:lastModifiedBy>wayde putnam</cp:lastModifiedBy>
  <cp:revision>1</cp:revision>
  <dcterms:created xsi:type="dcterms:W3CDTF">2010-11-24T17:14:25Z</dcterms:created>
  <dcterms:modified xsi:type="dcterms:W3CDTF">2010-11-24T17:48:57Z</dcterms:modified>
</cp:coreProperties>
</file>