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FF7A-C107-4C5D-B8EB-0788E68A3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600C2-6EF9-433E-8935-B6598C0C2F1B}" type="datetimeFigureOut">
              <a:rPr lang="en-US" smtClean="0"/>
              <a:pPr/>
              <a:t>11/23/2010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Orbit Template: From </a:t>
            </a:r>
            <a:r>
              <a:rPr lang="en-US" dirty="0" err="1" smtClean="0"/>
              <a:t>Powerpoint</a:t>
            </a:r>
            <a:r>
              <a:rPr lang="en-US" dirty="0" smtClean="0"/>
              <a:t> 2003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6934200" cy="573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6248400"/>
            <a:ext cx="6400800" cy="609600"/>
          </a:xfrm>
        </p:spPr>
        <p:txBody>
          <a:bodyPr/>
          <a:lstStyle/>
          <a:p>
            <a:r>
              <a:rPr lang="en-US" dirty="0" smtClean="0"/>
              <a:t>Lesson 7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315200" cy="605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696200" cy="63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620000" cy="630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772400" cy="643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620000" cy="630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620000" cy="630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7391400" cy="611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7467600" cy="618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Describe, qualitatively, the effects of a moving conductor in an external magnetic field, in terms of charges in a magnetic field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001000" cy="643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772400" cy="639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620000" cy="630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7315200" cy="632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772400" cy="643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772400" cy="643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35214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162800" cy="59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33400"/>
            <a:ext cx="7010400" cy="580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239000" cy="599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7391400" cy="611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543800" cy="33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41910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 determine the direction, we must use another LHR! </a:t>
            </a:r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Left Hand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Rule for current-carrying </a:t>
            </a:r>
            <a:r>
              <a:rPr lang="en-US" b="1" dirty="0" smtClean="0">
                <a:solidFill>
                  <a:srgbClr val="FF0000"/>
                </a:solidFill>
              </a:rPr>
              <a:t>wire</a:t>
            </a:r>
            <a:r>
              <a:rPr lang="en-US" dirty="0" smtClean="0"/>
              <a:t> that is moved through a magnetic field. </a:t>
            </a:r>
          </a:p>
          <a:p>
            <a:r>
              <a:rPr lang="en-US" dirty="0" smtClean="0"/>
              <a:t>Where:</a:t>
            </a:r>
          </a:p>
          <a:p>
            <a:pPr lvl="1"/>
            <a:r>
              <a:rPr lang="en-US" dirty="0" smtClean="0"/>
              <a:t>Fingers are B-field</a:t>
            </a:r>
          </a:p>
          <a:p>
            <a:pPr lvl="1"/>
            <a:r>
              <a:rPr lang="en-US" dirty="0" smtClean="0"/>
              <a:t>Thumb is direction of force/velocity on wire</a:t>
            </a:r>
          </a:p>
          <a:p>
            <a:pPr lvl="1"/>
            <a:r>
              <a:rPr lang="en-US" dirty="0" smtClean="0"/>
              <a:t>Palm is direction of induced current within the wire</a:t>
            </a:r>
          </a:p>
          <a:p>
            <a:r>
              <a:rPr lang="en-US" dirty="0" smtClean="0"/>
              <a:t>Remember that you would use your right hand for conventional current!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bit Template">
  <a:themeElements>
    <a:clrScheme name="Custom 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5F0060"/>
      </a:folHlink>
    </a:clrScheme>
    <a:fontScheme name="Custom 1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 Template</Template>
  <TotalTime>33</TotalTime>
  <Words>87</Words>
  <Application>Microsoft Office PowerPoint</Application>
  <PresentationFormat>On-screen Show (4:3)</PresentationFormat>
  <Paragraphs>11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Orbit Template</vt:lpstr>
      <vt:lpstr>Slide 1</vt:lpstr>
      <vt:lpstr>Objectives</vt:lpstr>
      <vt:lpstr>Slide 3</vt:lpstr>
      <vt:lpstr>Slide 4</vt:lpstr>
      <vt:lpstr>Slide 5</vt:lpstr>
      <vt:lpstr>Slide 6</vt:lpstr>
      <vt:lpstr>Slide 7</vt:lpstr>
      <vt:lpstr>Slide 8</vt:lpstr>
      <vt:lpstr>4th Left Hand Rule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Elk Island 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wayde putnam</dc:creator>
  <cp:lastModifiedBy>wayde putnam</cp:lastModifiedBy>
  <cp:revision>3</cp:revision>
  <dcterms:created xsi:type="dcterms:W3CDTF">2010-11-22T18:35:19Z</dcterms:created>
  <dcterms:modified xsi:type="dcterms:W3CDTF">2010-11-23T17:49:24Z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TC300002581033</vt:lpwstr>
  </property>
</Properties>
</file>