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78F-5ED5-4F85-9DD7-2D596222BE97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6B3-AB98-4E48-BAAB-8548895F1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78F-5ED5-4F85-9DD7-2D596222BE97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6B3-AB98-4E48-BAAB-8548895F1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78F-5ED5-4F85-9DD7-2D596222BE97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6B3-AB98-4E48-BAAB-8548895F1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78F-5ED5-4F85-9DD7-2D596222BE97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6B3-AB98-4E48-BAAB-8548895F1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78F-5ED5-4F85-9DD7-2D596222BE97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6B3-AB98-4E48-BAAB-8548895F1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78F-5ED5-4F85-9DD7-2D596222BE97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6B3-AB98-4E48-BAAB-8548895F1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78F-5ED5-4F85-9DD7-2D596222BE97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6B3-AB98-4E48-BAAB-8548895F1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78F-5ED5-4F85-9DD7-2D596222BE97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6B3-AB98-4E48-BAAB-8548895F1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78F-5ED5-4F85-9DD7-2D596222BE97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6B3-AB98-4E48-BAAB-8548895F1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78F-5ED5-4F85-9DD7-2D596222BE97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6B3-AB98-4E48-BAAB-8548895F1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778F-5ED5-4F85-9DD7-2D596222BE97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6B3-AB98-4E48-BAAB-8548895F16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8778F-5ED5-4F85-9DD7-2D596222BE97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086B3-AB98-4E48-BAAB-8548895F167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5257800" cy="3810000"/>
          </a:xfrm>
        </p:spPr>
        <p:txBody>
          <a:bodyPr>
            <a:normAutofit/>
          </a:bodyPr>
          <a:lstStyle/>
          <a:p>
            <a:r>
              <a:rPr lang="en-US" sz="7200" b="1" dirty="0"/>
              <a:t>Collisions</a:t>
            </a:r>
            <a:br>
              <a:rPr lang="en-US" sz="7200" b="1" dirty="0"/>
            </a:br>
            <a:r>
              <a:rPr lang="en-US" sz="7200" b="1" dirty="0"/>
              <a:t>in 2D</a:t>
            </a:r>
            <a:endParaRPr lang="en-US" sz="7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143000"/>
            <a:ext cx="33051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CA" b="1" dirty="0">
                <a:solidFill>
                  <a:srgbClr val="92D050"/>
                </a:solidFill>
              </a:rPr>
              <a:t>Step 2: Write separate conservation statements for </a:t>
            </a:r>
            <a:r>
              <a:rPr lang="en-CA" b="1" dirty="0" smtClean="0">
                <a:solidFill>
                  <a:srgbClr val="92D050"/>
                </a:solidFill>
              </a:rPr>
              <a:t>x </a:t>
            </a:r>
            <a:r>
              <a:rPr lang="en-US" b="1" dirty="0" smtClean="0">
                <a:solidFill>
                  <a:srgbClr val="92D050"/>
                </a:solidFill>
              </a:rPr>
              <a:t>and </a:t>
            </a:r>
            <a:r>
              <a:rPr lang="en-US" b="1" dirty="0">
                <a:solidFill>
                  <a:srgbClr val="92D050"/>
                </a:solidFill>
              </a:rPr>
              <a:t>y directions.</a:t>
            </a:r>
          </a:p>
          <a:p>
            <a:r>
              <a:rPr lang="en-US" b="1" dirty="0" smtClean="0"/>
              <a:t>x-direction			y-direction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  <a:p>
            <a:r>
              <a:rPr lang="en-CA" b="1" dirty="0"/>
              <a:t>Step 3: Find final momentum in x and y direction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CA" b="1" dirty="0">
                <a:solidFill>
                  <a:srgbClr val="92D050"/>
                </a:solidFill>
              </a:rPr>
              <a:t>Step 4: Find the resultant momentum using </a:t>
            </a:r>
            <a:r>
              <a:rPr lang="en-CA" b="1" dirty="0" smtClean="0">
                <a:solidFill>
                  <a:srgbClr val="92D050"/>
                </a:solidFill>
              </a:rPr>
              <a:t>vectors. </a:t>
            </a:r>
            <a:r>
              <a:rPr lang="en-US" b="1" dirty="0" smtClean="0">
                <a:solidFill>
                  <a:srgbClr val="92D050"/>
                </a:solidFill>
              </a:rPr>
              <a:t>Solve </a:t>
            </a:r>
            <a:r>
              <a:rPr lang="en-US" b="1" dirty="0">
                <a:solidFill>
                  <a:srgbClr val="92D050"/>
                </a:solidFill>
              </a:rPr>
              <a:t>for velocity.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Let's take a look at a "glancing collision".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 fontScale="85000" lnSpcReduction="10000"/>
          </a:bodyPr>
          <a:lstStyle/>
          <a:p>
            <a:r>
              <a:rPr lang="en-CA" b="1" dirty="0"/>
              <a:t>ex) A 4.0 kg bicycle is moving East at an </a:t>
            </a:r>
            <a:r>
              <a:rPr lang="en-CA" b="1" dirty="0" smtClean="0"/>
              <a:t>unknown velocity </a:t>
            </a:r>
            <a:r>
              <a:rPr lang="en-CA" b="1" dirty="0"/>
              <a:t>when it hits a stationary 6.1 kg </a:t>
            </a:r>
            <a:r>
              <a:rPr lang="en-CA" b="1" dirty="0" smtClean="0"/>
              <a:t>tricycle. After collision</a:t>
            </a:r>
            <a:r>
              <a:rPr lang="en-CA" b="1" dirty="0"/>
              <a:t>, the bicycle moves at 2.8 m/s </a:t>
            </a:r>
            <a:r>
              <a:rPr lang="en-CA" b="1" dirty="0" smtClean="0"/>
              <a:t>32˚ </a:t>
            </a:r>
            <a:r>
              <a:rPr lang="en-CA" b="1" dirty="0"/>
              <a:t>N of E and </a:t>
            </a:r>
            <a:r>
              <a:rPr lang="en-CA" b="1" dirty="0" smtClean="0"/>
              <a:t>the tricycle </a:t>
            </a:r>
            <a:r>
              <a:rPr lang="en-CA" b="1" dirty="0"/>
              <a:t>moves at 1.5 m/s at </a:t>
            </a:r>
            <a:r>
              <a:rPr lang="en-CA" b="1" dirty="0" smtClean="0"/>
              <a:t>41˚ </a:t>
            </a:r>
            <a:r>
              <a:rPr lang="en-CA" b="1" dirty="0"/>
              <a:t>S of E. What is the </a:t>
            </a:r>
            <a:r>
              <a:rPr lang="en-CA" b="1" dirty="0" smtClean="0"/>
              <a:t>initial </a:t>
            </a:r>
            <a:r>
              <a:rPr lang="en-US" b="1" dirty="0" smtClean="0"/>
              <a:t>velocity </a:t>
            </a:r>
            <a:r>
              <a:rPr lang="en-US" b="1" dirty="0"/>
              <a:t>of the bicycle?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505200"/>
            <a:ext cx="7772400" cy="3141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CA" b="1" dirty="0"/>
              <a:t>Step 1: Draw a diagram</a:t>
            </a:r>
            <a:r>
              <a:rPr lang="en-CA" b="1" dirty="0" smtClean="0"/>
              <a:t>.</a:t>
            </a:r>
          </a:p>
          <a:p>
            <a:endParaRPr lang="en-CA" b="1" dirty="0"/>
          </a:p>
          <a:p>
            <a:endParaRPr lang="en-CA" b="1" dirty="0" smtClean="0"/>
          </a:p>
          <a:p>
            <a:pPr>
              <a:buNone/>
            </a:pPr>
            <a:endParaRPr lang="en-CA" b="1" dirty="0"/>
          </a:p>
          <a:p>
            <a:r>
              <a:rPr lang="en-CA" b="1" dirty="0"/>
              <a:t>Step 2: Break vectors into components.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CA" b="1" dirty="0"/>
              <a:t>Step 3: Write conservation statements for the x and y</a:t>
            </a:r>
            <a:r>
              <a:rPr lang="en-CA" b="1" dirty="0" smtClean="0"/>
              <a:t>.</a:t>
            </a:r>
          </a:p>
          <a:p>
            <a:endParaRPr lang="en-CA" b="1" dirty="0"/>
          </a:p>
          <a:p>
            <a:endParaRPr lang="en-CA" b="1" dirty="0" smtClean="0"/>
          </a:p>
          <a:p>
            <a:pPr>
              <a:buNone/>
            </a:pPr>
            <a:endParaRPr lang="en-CA" b="1" dirty="0"/>
          </a:p>
          <a:p>
            <a:r>
              <a:rPr lang="en-CA" b="1" dirty="0" smtClean="0"/>
              <a:t>Step 4: Solve for the unknown variable.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CA" b="1" dirty="0" smtClean="0"/>
              <a:t>Step 5: Using the found momentum, determine the missing momentum and solve for velocity.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Diploma Question Alert!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825172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739292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04800"/>
            <a:ext cx="6477000" cy="4276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533400"/>
            <a:ext cx="6553200" cy="4247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explain, quantitatively, that momentum is conserved in </a:t>
            </a:r>
            <a:r>
              <a:rPr lang="en-CA" dirty="0" smtClean="0"/>
              <a:t>one and </a:t>
            </a:r>
            <a:r>
              <a:rPr lang="en-US" dirty="0" smtClean="0"/>
              <a:t>two-dimensional </a:t>
            </a:r>
            <a:r>
              <a:rPr lang="en-CA" dirty="0" smtClean="0"/>
              <a:t>interactions </a:t>
            </a:r>
            <a:r>
              <a:rPr lang="en-CA" dirty="0"/>
              <a:t>in an isolated system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09600"/>
            <a:ext cx="6172200" cy="4026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81000"/>
            <a:ext cx="6629400" cy="444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09600"/>
            <a:ext cx="734758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Diploma Question Alert!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16575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/>
              <a:t>Diploma Question Alert!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77206"/>
            <a:ext cx="7620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Diploma Question Alert!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57400"/>
            <a:ext cx="818077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Nonlinear</a:t>
            </a:r>
            <a:br>
              <a:rPr lang="en-US" b="1" dirty="0"/>
            </a:br>
            <a:r>
              <a:rPr lang="en-US" b="1" dirty="0"/>
              <a:t>Conservation of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CA" b="1" dirty="0"/>
              <a:t>Just as momentum is conserved in one dimension,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971800"/>
            <a:ext cx="727500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>
            <a:normAutofit/>
          </a:bodyPr>
          <a:lstStyle/>
          <a:p>
            <a:r>
              <a:rPr lang="en-CA" b="1" dirty="0"/>
              <a:t>it is also conserved in other, </a:t>
            </a:r>
            <a:r>
              <a:rPr lang="en-CA" b="1" dirty="0" smtClean="0"/>
              <a:t>nonlinear </a:t>
            </a:r>
            <a:r>
              <a:rPr lang="en-US" b="1" dirty="0" smtClean="0"/>
              <a:t>directions</a:t>
            </a:r>
            <a:r>
              <a:rPr lang="en-US" b="1" dirty="0"/>
              <a:t>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743200"/>
            <a:ext cx="7620000" cy="3056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In situations where objects are moving in two </a:t>
            </a:r>
            <a:r>
              <a:rPr lang="en-CA" b="1" dirty="0" smtClean="0"/>
              <a:t>dimensions </a:t>
            </a:r>
            <a:r>
              <a:rPr lang="en-CA" b="1" dirty="0" smtClean="0">
                <a:solidFill>
                  <a:srgbClr val="92D050"/>
                </a:solidFill>
              </a:rPr>
              <a:t>(i.e</a:t>
            </a:r>
            <a:r>
              <a:rPr lang="en-CA" b="1" dirty="0">
                <a:solidFill>
                  <a:srgbClr val="92D050"/>
                </a:solidFill>
              </a:rPr>
              <a:t>. the x and y direction)</a:t>
            </a:r>
            <a:r>
              <a:rPr lang="en-CA" b="1" dirty="0"/>
              <a:t>, we need to break </a:t>
            </a:r>
            <a:r>
              <a:rPr lang="en-CA" b="1" dirty="0" smtClean="0"/>
              <a:t>the </a:t>
            </a:r>
            <a:r>
              <a:rPr lang="en-US" b="1" dirty="0" smtClean="0"/>
              <a:t>momentum </a:t>
            </a:r>
            <a:r>
              <a:rPr lang="en-US" b="1" dirty="0"/>
              <a:t>vectors into components.</a:t>
            </a:r>
          </a:p>
          <a:p>
            <a:r>
              <a:rPr lang="en-CA" b="1" dirty="0"/>
              <a:t>The components in the x direction will be conserved </a:t>
            </a:r>
            <a:r>
              <a:rPr lang="en-CA" b="1" dirty="0" smtClean="0"/>
              <a:t>and the </a:t>
            </a:r>
            <a:r>
              <a:rPr lang="en-CA" b="1" dirty="0"/>
              <a:t>components in the y direction will be conserved.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Example/Steps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CA" b="1" dirty="0"/>
              <a:t>ex) A 4.0 kg cat is traveling South at 2.8 m/s when </a:t>
            </a:r>
            <a:r>
              <a:rPr lang="en-CA" b="1" dirty="0" smtClean="0"/>
              <a:t>it collides </a:t>
            </a:r>
            <a:r>
              <a:rPr lang="en-CA" b="1" dirty="0"/>
              <a:t>with a 6.0 kg bat traveling East at 3.0 m/s. </a:t>
            </a:r>
            <a:r>
              <a:rPr lang="en-CA" b="1" dirty="0" smtClean="0"/>
              <a:t>The objects </a:t>
            </a:r>
            <a:r>
              <a:rPr lang="en-CA" b="1" dirty="0"/>
              <a:t>stick together upon collision. What is the </a:t>
            </a:r>
            <a:r>
              <a:rPr lang="en-CA" b="1" dirty="0" smtClean="0"/>
              <a:t>velocity </a:t>
            </a:r>
            <a:r>
              <a:rPr lang="en-US" b="1" dirty="0" smtClean="0"/>
              <a:t>of </a:t>
            </a:r>
            <a:r>
              <a:rPr lang="en-US" b="1" dirty="0"/>
              <a:t>the </a:t>
            </a:r>
            <a:r>
              <a:rPr lang="en-US" b="1" dirty="0" smtClean="0"/>
              <a:t>cat-bat system?</a:t>
            </a:r>
          </a:p>
          <a:p>
            <a:pPr>
              <a:buNone/>
            </a:pPr>
            <a:endParaRPr lang="en-US" b="1" dirty="0" smtClean="0"/>
          </a:p>
          <a:p>
            <a:r>
              <a:rPr lang="en-CA" b="1" dirty="0">
                <a:solidFill>
                  <a:srgbClr val="92D050"/>
                </a:solidFill>
              </a:rPr>
              <a:t>Step 1: Draw a diagram.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962400"/>
            <a:ext cx="3200400" cy="2213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305</Words>
  <Application>Microsoft Office PowerPoint</Application>
  <PresentationFormat>On-screen Show (4:3)</PresentationFormat>
  <Paragraphs>37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Collisions in 2D</vt:lpstr>
      <vt:lpstr>Objectives</vt:lpstr>
      <vt:lpstr>Diploma Question Alert!</vt:lpstr>
      <vt:lpstr> Diploma Question Alert!</vt:lpstr>
      <vt:lpstr>Diploma Question Alert!</vt:lpstr>
      <vt:lpstr>Nonlinear Conservation of Momentum</vt:lpstr>
      <vt:lpstr>Slide 7</vt:lpstr>
      <vt:lpstr>Slide 8</vt:lpstr>
      <vt:lpstr>Example/Steps</vt:lpstr>
      <vt:lpstr>Slide 10</vt:lpstr>
      <vt:lpstr>Slide 11</vt:lpstr>
      <vt:lpstr>Let's take a look at a "glancing collision".</vt:lpstr>
      <vt:lpstr>Slide 13</vt:lpstr>
      <vt:lpstr>Slide 14</vt:lpstr>
      <vt:lpstr>Slide 15</vt:lpstr>
      <vt:lpstr>Diploma Question Alert!</vt:lpstr>
      <vt:lpstr>Example</vt:lpstr>
      <vt:lpstr>Slide 18</vt:lpstr>
      <vt:lpstr>Slide 19</vt:lpstr>
      <vt:lpstr>Slide 20</vt:lpstr>
      <vt:lpstr>Slide 21</vt:lpstr>
      <vt:lpstr>Slide 22</vt:lpstr>
    </vt:vector>
  </TitlesOfParts>
  <Company>Elk Island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Collisions in 2D</dc:title>
  <dc:creator>wayde putnam</dc:creator>
  <cp:lastModifiedBy>wayde putnam</cp:lastModifiedBy>
  <cp:revision>2</cp:revision>
  <dcterms:created xsi:type="dcterms:W3CDTF">2010-10-27T17:54:18Z</dcterms:created>
  <dcterms:modified xsi:type="dcterms:W3CDTF">2010-10-28T16:39:58Z</dcterms:modified>
</cp:coreProperties>
</file>