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6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8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4645-FADA-48D2-9FA7-EDA6D6C2EC4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59E9-6D2E-4452-9280-EE80487E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3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2" y="0"/>
            <a:ext cx="1000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1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399993"/>
            <a:ext cx="10348913" cy="59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0"/>
            <a:ext cx="1020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733"/>
            <a:ext cx="10548937" cy="48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27000"/>
            <a:ext cx="10090796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1120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104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0"/>
            <a:ext cx="10294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1" y="850900"/>
            <a:ext cx="10355692" cy="43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LHS</dc:creator>
  <cp:lastModifiedBy>Wayde Putnam LHS</cp:lastModifiedBy>
  <cp:revision>2</cp:revision>
  <dcterms:created xsi:type="dcterms:W3CDTF">2017-01-19T20:10:42Z</dcterms:created>
  <dcterms:modified xsi:type="dcterms:W3CDTF">2017-01-19T20:11:45Z</dcterms:modified>
</cp:coreProperties>
</file>