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7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8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9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3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1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3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7537-6C89-4AFB-BBBB-1F1475FC003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8D166-DFD5-4289-8EEA-46C1B8F8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2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0"/>
            <a:ext cx="10769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49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0"/>
            <a:ext cx="10515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8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0"/>
            <a:ext cx="10848975" cy="694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3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" y="0"/>
            <a:ext cx="11303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81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700" y="0"/>
            <a:ext cx="9531350" cy="687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95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2017-01-19T20:17:02Z</dcterms:created>
  <dcterms:modified xsi:type="dcterms:W3CDTF">2017-01-19T20:17:34Z</dcterms:modified>
</cp:coreProperties>
</file>