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6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5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5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9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7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7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CD19-C693-42E1-9EF6-8026FF84419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7B37-35E0-40B2-AA1F-FEB35516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0"/>
            <a:ext cx="109855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4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1" y="395240"/>
            <a:ext cx="7015162" cy="556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4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2017-01-19T20:23:44Z</dcterms:created>
  <dcterms:modified xsi:type="dcterms:W3CDTF">2017-01-19T20:24:07Z</dcterms:modified>
</cp:coreProperties>
</file>