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CD19-C693-42E1-9EF6-8026FF84419E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7B37-35E0-40B2-AA1F-FEB35516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928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CD19-C693-42E1-9EF6-8026FF84419E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7B37-35E0-40B2-AA1F-FEB35516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464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CD19-C693-42E1-9EF6-8026FF84419E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7B37-35E0-40B2-AA1F-FEB35516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452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CD19-C693-42E1-9EF6-8026FF84419E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7B37-35E0-40B2-AA1F-FEB35516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961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CD19-C693-42E1-9EF6-8026FF84419E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7B37-35E0-40B2-AA1F-FEB35516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86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CD19-C693-42E1-9EF6-8026FF84419E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7B37-35E0-40B2-AA1F-FEB35516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75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CD19-C693-42E1-9EF6-8026FF84419E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7B37-35E0-40B2-AA1F-FEB35516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015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CD19-C693-42E1-9EF6-8026FF84419E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7B37-35E0-40B2-AA1F-FEB35516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19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CD19-C693-42E1-9EF6-8026FF84419E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7B37-35E0-40B2-AA1F-FEB35516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676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CD19-C693-42E1-9EF6-8026FF84419E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7B37-35E0-40B2-AA1F-FEB35516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70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CD19-C693-42E1-9EF6-8026FF84419E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17B37-35E0-40B2-AA1F-FEB35516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59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1CD19-C693-42E1-9EF6-8026FF84419E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17B37-35E0-40B2-AA1F-FEB35516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203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400" y="0"/>
            <a:ext cx="109855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840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601" y="395240"/>
            <a:ext cx="7015162" cy="556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649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Elk Island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Wayde Putnam LHS</dc:creator>
  <cp:lastModifiedBy>Wayde Putnam LHS</cp:lastModifiedBy>
  <cp:revision>1</cp:revision>
  <dcterms:created xsi:type="dcterms:W3CDTF">2017-01-19T20:23:44Z</dcterms:created>
  <dcterms:modified xsi:type="dcterms:W3CDTF">2017-01-19T20:24:07Z</dcterms:modified>
</cp:coreProperties>
</file>