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65F21-9329-4377-B320-C8BF0FA74406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4123E-1C3B-4821-B5E4-B6CAD4493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126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65F21-9329-4377-B320-C8BF0FA74406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4123E-1C3B-4821-B5E4-B6CAD4493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7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65F21-9329-4377-B320-C8BF0FA74406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4123E-1C3B-4821-B5E4-B6CAD4493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715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65F21-9329-4377-B320-C8BF0FA74406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4123E-1C3B-4821-B5E4-B6CAD4493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619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65F21-9329-4377-B320-C8BF0FA74406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4123E-1C3B-4821-B5E4-B6CAD4493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404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65F21-9329-4377-B320-C8BF0FA74406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4123E-1C3B-4821-B5E4-B6CAD4493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546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65F21-9329-4377-B320-C8BF0FA74406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4123E-1C3B-4821-B5E4-B6CAD4493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014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65F21-9329-4377-B320-C8BF0FA74406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4123E-1C3B-4821-B5E4-B6CAD4493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397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65F21-9329-4377-B320-C8BF0FA74406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4123E-1C3B-4821-B5E4-B6CAD4493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046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65F21-9329-4377-B320-C8BF0FA74406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4123E-1C3B-4821-B5E4-B6CAD4493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478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65F21-9329-4377-B320-C8BF0FA74406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4123E-1C3B-4821-B5E4-B6CAD4493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157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F65F21-9329-4377-B320-C8BF0FA74406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4123E-1C3B-4821-B5E4-B6CAD44936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428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6300" y="25645"/>
            <a:ext cx="10126663" cy="6832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4788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0"/>
            <a:ext cx="11328399" cy="674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8789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500" y="252126"/>
            <a:ext cx="10942637" cy="627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239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400" y="128242"/>
            <a:ext cx="11544301" cy="6729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1004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Elk Island Public Schools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Wayde Putnam LHS</dc:creator>
  <cp:lastModifiedBy>Wayde Putnam LHS</cp:lastModifiedBy>
  <cp:revision>1</cp:revision>
  <dcterms:created xsi:type="dcterms:W3CDTF">2017-01-19T20:21:31Z</dcterms:created>
  <dcterms:modified xsi:type="dcterms:W3CDTF">2017-01-19T20:22:16Z</dcterms:modified>
</cp:coreProperties>
</file>