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4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2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7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4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5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0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45AEB-C05F-4586-A347-96AB0852D648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3578-69B9-4575-B4BB-ED9C34E8C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7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01" y="157162"/>
            <a:ext cx="9390062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93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0" y="215901"/>
            <a:ext cx="9623425" cy="621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6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52400"/>
            <a:ext cx="9475787" cy="649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82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231302"/>
            <a:ext cx="9093200" cy="561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33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113740"/>
            <a:ext cx="9083675" cy="674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23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2017-01-18T20:58:54Z</dcterms:created>
  <dcterms:modified xsi:type="dcterms:W3CDTF">2017-01-18T20:59:21Z</dcterms:modified>
</cp:coreProperties>
</file>