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7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0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3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3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3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2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1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2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5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599-5C81-496A-BB30-CA9C83ED4133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E9E1-15C9-40F9-88BC-B10BC6677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6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1" y="0"/>
            <a:ext cx="10069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8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0"/>
            <a:ext cx="92757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06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800" y="0"/>
            <a:ext cx="99631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61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0" y="0"/>
            <a:ext cx="102997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8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2</cp:revision>
  <dcterms:created xsi:type="dcterms:W3CDTF">2017-01-19T19:57:37Z</dcterms:created>
  <dcterms:modified xsi:type="dcterms:W3CDTF">2017-01-19T19:58:44Z</dcterms:modified>
</cp:coreProperties>
</file>