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1F599-5C81-496A-BB30-CA9C83ED4133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E9E1-15C9-40F9-88BC-B10BC6677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774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1F599-5C81-496A-BB30-CA9C83ED4133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E9E1-15C9-40F9-88BC-B10BC6677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301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1F599-5C81-496A-BB30-CA9C83ED4133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E9E1-15C9-40F9-88BC-B10BC6677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736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1F599-5C81-496A-BB30-CA9C83ED4133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E9E1-15C9-40F9-88BC-B10BC6677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134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1F599-5C81-496A-BB30-CA9C83ED4133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E9E1-15C9-40F9-88BC-B10BC6677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739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1F599-5C81-496A-BB30-CA9C83ED4133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E9E1-15C9-40F9-88BC-B10BC6677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227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1F599-5C81-496A-BB30-CA9C83ED4133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E9E1-15C9-40F9-88BC-B10BC6677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2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1F599-5C81-496A-BB30-CA9C83ED4133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E9E1-15C9-40F9-88BC-B10BC6677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712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1F599-5C81-496A-BB30-CA9C83ED4133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E9E1-15C9-40F9-88BC-B10BC6677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160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1F599-5C81-496A-BB30-CA9C83ED4133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E9E1-15C9-40F9-88BC-B10BC6677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322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1F599-5C81-496A-BB30-CA9C83ED4133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E9E1-15C9-40F9-88BC-B10BC6677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252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1F599-5C81-496A-BB30-CA9C83ED4133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DE9E1-15C9-40F9-88BC-B10BC6677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666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1" y="0"/>
            <a:ext cx="100695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83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1" y="0"/>
            <a:ext cx="92757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606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800" y="0"/>
            <a:ext cx="99631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661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00" y="0"/>
            <a:ext cx="102997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484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Elk Island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Wayde Putnam LHS</dc:creator>
  <cp:lastModifiedBy>Wayde Putnam LHS</cp:lastModifiedBy>
  <cp:revision>2</cp:revision>
  <dcterms:created xsi:type="dcterms:W3CDTF">2017-01-19T19:57:37Z</dcterms:created>
  <dcterms:modified xsi:type="dcterms:W3CDTF">2017-01-19T19:58:44Z</dcterms:modified>
</cp:coreProperties>
</file>