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5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7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45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7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27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73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35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1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5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E7083-D98A-4E86-930C-6CDC7804BE3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1D0EA-F403-43C2-834E-E95C54B9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2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700" y="123825"/>
            <a:ext cx="9237663" cy="673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125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01600"/>
            <a:ext cx="9799637" cy="639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75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127000"/>
            <a:ext cx="11442699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08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0"/>
            <a:ext cx="11252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871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2017-01-18T20:55:42Z</dcterms:created>
  <dcterms:modified xsi:type="dcterms:W3CDTF">2017-01-18T20:56:21Z</dcterms:modified>
</cp:coreProperties>
</file>