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0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1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5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1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3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2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9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F5A0-9415-4E76-B28A-7B542D14E83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E20E-D898-409F-8426-F1D8F2E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188913"/>
            <a:ext cx="10922000" cy="666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8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2700"/>
            <a:ext cx="10709275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8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5820"/>
            <a:ext cx="9456737" cy="444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6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2862"/>
            <a:ext cx="9937750" cy="422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7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00"/>
            <a:ext cx="11785599" cy="609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6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2017-01-18T20:06:03Z</dcterms:created>
  <dcterms:modified xsi:type="dcterms:W3CDTF">2017-01-18T20:07:44Z</dcterms:modified>
</cp:coreProperties>
</file>