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5F5A0-9415-4E76-B28A-7B542D14E835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7E20E-D898-409F-8426-F1D8F2EAE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808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5F5A0-9415-4E76-B28A-7B542D14E835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7E20E-D898-409F-8426-F1D8F2EAE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219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5F5A0-9415-4E76-B28A-7B542D14E835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7E20E-D898-409F-8426-F1D8F2EAE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294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5F5A0-9415-4E76-B28A-7B542D14E835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7E20E-D898-409F-8426-F1D8F2EAE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132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5F5A0-9415-4E76-B28A-7B542D14E835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7E20E-D898-409F-8426-F1D8F2EAE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72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5F5A0-9415-4E76-B28A-7B542D14E835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7E20E-D898-409F-8426-F1D8F2EAE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63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5F5A0-9415-4E76-B28A-7B542D14E835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7E20E-D898-409F-8426-F1D8F2EAE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556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5F5A0-9415-4E76-B28A-7B542D14E835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7E20E-D898-409F-8426-F1D8F2EAE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216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5F5A0-9415-4E76-B28A-7B542D14E835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7E20E-D898-409F-8426-F1D8F2EAE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438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5F5A0-9415-4E76-B28A-7B542D14E835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7E20E-D898-409F-8426-F1D8F2EAE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525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5F5A0-9415-4E76-B28A-7B542D14E835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7E20E-D898-409F-8426-F1D8F2EAE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896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5F5A0-9415-4E76-B28A-7B542D14E835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07E20E-D898-409F-8426-F1D8F2EAE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015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00" y="188913"/>
            <a:ext cx="10922000" cy="6669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589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" y="12700"/>
            <a:ext cx="10709275" cy="684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087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95820"/>
            <a:ext cx="9456737" cy="4441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466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352862"/>
            <a:ext cx="9937750" cy="422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0771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9700"/>
            <a:ext cx="11785599" cy="609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1652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Elk Island Public Schools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Wayde Putnam LHS</dc:creator>
  <cp:lastModifiedBy>Wayde Putnam LHS</cp:lastModifiedBy>
  <cp:revision>1</cp:revision>
  <dcterms:created xsi:type="dcterms:W3CDTF">2017-01-18T20:06:03Z</dcterms:created>
  <dcterms:modified xsi:type="dcterms:W3CDTF">2017-01-18T20:07:44Z</dcterms:modified>
</cp:coreProperties>
</file>