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8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1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1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8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1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9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01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4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1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1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528BD-FAB6-471A-A301-DD53FC304DE0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2CF18-3A17-493D-A57F-8E2B8F1E1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3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0"/>
            <a:ext cx="9721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2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-101600"/>
            <a:ext cx="79025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7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"/>
            <a:ext cx="92964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31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0"/>
            <a:ext cx="932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3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2017-01-18T20:49:53Z</dcterms:created>
  <dcterms:modified xsi:type="dcterms:W3CDTF">2017-01-18T20:50:18Z</dcterms:modified>
</cp:coreProperties>
</file>