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4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3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9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9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3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0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5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5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3F77F-0F7A-4B19-8456-459A60BC3CB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92D81-FE04-40B8-BDBC-F20EBBCA9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3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" y="0"/>
            <a:ext cx="9520237" cy="680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92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0"/>
            <a:ext cx="10756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7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096500" cy="633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676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2017-01-18T20:52:18Z</dcterms:created>
  <dcterms:modified xsi:type="dcterms:W3CDTF">2017-01-18T20:52:55Z</dcterms:modified>
</cp:coreProperties>
</file>