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38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34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0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294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82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471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6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57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448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57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48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E5F38-BC83-42F8-B039-A332AE2F71A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FDE3A-B8F8-4245-8AA8-6FE8DFA63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0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1" y="0"/>
            <a:ext cx="98663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346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700" y="0"/>
            <a:ext cx="9442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024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0" y="1"/>
            <a:ext cx="91709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424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2017-01-18T20:43:30Z</dcterms:created>
  <dcterms:modified xsi:type="dcterms:W3CDTF">2017-01-18T20:44:01Z</dcterms:modified>
</cp:coreProperties>
</file>