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4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6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5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8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1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7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3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EE86-4F34-4C44-91F2-D0AA4C7B520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426B-8908-48B9-9A90-303520D9A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0"/>
            <a:ext cx="1131570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0"/>
            <a:ext cx="989330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432"/>
            <a:ext cx="10909300" cy="628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4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7000"/>
            <a:ext cx="9956800" cy="65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4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0"/>
            <a:ext cx="10299700" cy="627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7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49" y="557212"/>
            <a:ext cx="9963607" cy="293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4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2017-01-18T20:24:23Z</dcterms:created>
  <dcterms:modified xsi:type="dcterms:W3CDTF">2017-01-18T20:24:52Z</dcterms:modified>
</cp:coreProperties>
</file>