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6EE86-4F34-4C44-91F2-D0AA4C7B520E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2426B-8908-48B9-9A90-303520D9A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442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6EE86-4F34-4C44-91F2-D0AA4C7B520E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2426B-8908-48B9-9A90-303520D9A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78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6EE86-4F34-4C44-91F2-D0AA4C7B520E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2426B-8908-48B9-9A90-303520D9A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662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6EE86-4F34-4C44-91F2-D0AA4C7B520E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2426B-8908-48B9-9A90-303520D9A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88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6EE86-4F34-4C44-91F2-D0AA4C7B520E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2426B-8908-48B9-9A90-303520D9A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967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6EE86-4F34-4C44-91F2-D0AA4C7B520E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2426B-8908-48B9-9A90-303520D9A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951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6EE86-4F34-4C44-91F2-D0AA4C7B520E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2426B-8908-48B9-9A90-303520D9A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581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6EE86-4F34-4C44-91F2-D0AA4C7B520E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2426B-8908-48B9-9A90-303520D9A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887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6EE86-4F34-4C44-91F2-D0AA4C7B520E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2426B-8908-48B9-9A90-303520D9A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711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6EE86-4F34-4C44-91F2-D0AA4C7B520E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2426B-8908-48B9-9A90-303520D9A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479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6EE86-4F34-4C44-91F2-D0AA4C7B520E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2426B-8908-48B9-9A90-303520D9A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333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6EE86-4F34-4C44-91F2-D0AA4C7B520E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2426B-8908-48B9-9A90-303520D9A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9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800" y="0"/>
            <a:ext cx="11315700" cy="665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79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600" y="0"/>
            <a:ext cx="9893300" cy="675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894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5432"/>
            <a:ext cx="10909300" cy="6283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849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27000"/>
            <a:ext cx="9956800" cy="658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448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100" y="0"/>
            <a:ext cx="10299700" cy="6272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776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449" y="557212"/>
            <a:ext cx="9963607" cy="2935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341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Elk Island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Wayde Putnam LHS</dc:creator>
  <cp:lastModifiedBy>Wayde Putnam LHS</cp:lastModifiedBy>
  <cp:revision>1</cp:revision>
  <dcterms:created xsi:type="dcterms:W3CDTF">2017-01-18T20:24:23Z</dcterms:created>
  <dcterms:modified xsi:type="dcterms:W3CDTF">2017-01-18T20:24:52Z</dcterms:modified>
</cp:coreProperties>
</file>