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9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6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3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6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6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3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83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9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5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88EBE-48D9-470C-AD45-D8040F45A04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49190-05AB-4E95-BA71-78270C54E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9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0" y="0"/>
            <a:ext cx="11023600" cy="651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59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261117"/>
            <a:ext cx="11061699" cy="574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207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749"/>
            <a:ext cx="9753600" cy="596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01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324325"/>
            <a:ext cx="10541000" cy="57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53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2017-01-18T20:29:35Z</dcterms:created>
  <dcterms:modified xsi:type="dcterms:W3CDTF">2017-01-18T20:33:31Z</dcterms:modified>
</cp:coreProperties>
</file>