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5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8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0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0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8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8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9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4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9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2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635CE-C3E0-45C6-B530-4A8261B3816B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0CBA-65A8-40B1-AA13-8BDBC952C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3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92582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" y="0"/>
            <a:ext cx="102631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3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0"/>
            <a:ext cx="9829800" cy="659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87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0"/>
            <a:ext cx="9553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3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67038"/>
            <a:ext cx="11061700" cy="658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8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2017-01-18T20:37:15Z</dcterms:created>
  <dcterms:modified xsi:type="dcterms:W3CDTF">2017-01-18T20:38:01Z</dcterms:modified>
</cp:coreProperties>
</file>