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4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635CE-C3E0-45C6-B530-4A8261B3816B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90CBA-65A8-40B1-AA13-8BDBC952C0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9525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635CE-C3E0-45C6-B530-4A8261B3816B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90CBA-65A8-40B1-AA13-8BDBC952C0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389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635CE-C3E0-45C6-B530-4A8261B3816B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90CBA-65A8-40B1-AA13-8BDBC952C0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3004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635CE-C3E0-45C6-B530-4A8261B3816B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90CBA-65A8-40B1-AA13-8BDBC952C0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2049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635CE-C3E0-45C6-B530-4A8261B3816B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90CBA-65A8-40B1-AA13-8BDBC952C0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784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635CE-C3E0-45C6-B530-4A8261B3816B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90CBA-65A8-40B1-AA13-8BDBC952C0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1838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635CE-C3E0-45C6-B530-4A8261B3816B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90CBA-65A8-40B1-AA13-8BDBC952C0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5950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635CE-C3E0-45C6-B530-4A8261B3816B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90CBA-65A8-40B1-AA13-8BDBC952C0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2464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635CE-C3E0-45C6-B530-4A8261B3816B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90CBA-65A8-40B1-AA13-8BDBC952C0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398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635CE-C3E0-45C6-B530-4A8261B3816B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90CBA-65A8-40B1-AA13-8BDBC952C0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0227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635CE-C3E0-45C6-B530-4A8261B3816B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90CBA-65A8-40B1-AA13-8BDBC952C0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156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2635CE-C3E0-45C6-B530-4A8261B3816B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990CBA-65A8-40B1-AA13-8BDBC952C0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333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200" y="0"/>
            <a:ext cx="925822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9945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0700" y="0"/>
            <a:ext cx="1026318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8390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" y="0"/>
            <a:ext cx="9829800" cy="6592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18878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9900" y="0"/>
            <a:ext cx="955357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42360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000" y="67038"/>
            <a:ext cx="11061700" cy="6587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15814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Elk Island Public Schools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Wayde Putnam LHS</dc:creator>
  <cp:lastModifiedBy>Wayde Putnam LHS</cp:lastModifiedBy>
  <cp:revision>1</cp:revision>
  <dcterms:created xsi:type="dcterms:W3CDTF">2017-01-18T20:37:15Z</dcterms:created>
  <dcterms:modified xsi:type="dcterms:W3CDTF">2017-01-18T20:38:01Z</dcterms:modified>
</cp:coreProperties>
</file>