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44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0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2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3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51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7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3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1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20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2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F614A-B8CE-46C4-B476-53F57F74565D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C11AF-4E27-4D2A-98DF-DF1250E3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9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00" y="0"/>
            <a:ext cx="9615487" cy="618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02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165101"/>
            <a:ext cx="10909300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10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-114300"/>
            <a:ext cx="76581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4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1" y="0"/>
            <a:ext cx="6286499" cy="641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97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0"/>
            <a:ext cx="10139363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507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00" y="101600"/>
            <a:ext cx="10045700" cy="675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30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2017-01-18T20:08:00Z</dcterms:created>
  <dcterms:modified xsi:type="dcterms:W3CDTF">2017-01-18T20:13:57Z</dcterms:modified>
</cp:coreProperties>
</file>