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4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0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3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5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1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614A-B8CE-46C4-B476-53F57F74565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11AF-4E27-4D2A-98DF-DF1250E3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0"/>
            <a:ext cx="9615487" cy="618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2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65101"/>
            <a:ext cx="109093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-114300"/>
            <a:ext cx="76581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4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1" y="0"/>
            <a:ext cx="6286499" cy="64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7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0"/>
            <a:ext cx="10139363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0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01600"/>
            <a:ext cx="100457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3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2017-01-18T20:08:00Z</dcterms:created>
  <dcterms:modified xsi:type="dcterms:W3CDTF">2017-01-18T20:13:57Z</dcterms:modified>
</cp:coreProperties>
</file>