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6" d="100"/>
          <a:sy n="76" d="100"/>
        </p:scale>
        <p:origin x="540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913CCD-D492-411C-9372-1897701CD4B7}" type="datetimeFigureOut">
              <a:rPr lang="en-US" smtClean="0"/>
              <a:t>1/18/2017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611842-8086-4D7B-B8A6-5E9405DFD2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09174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913CCD-D492-411C-9372-1897701CD4B7}" type="datetimeFigureOut">
              <a:rPr lang="en-US" smtClean="0"/>
              <a:t>1/18/2017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611842-8086-4D7B-B8A6-5E9405DFD2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34109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913CCD-D492-411C-9372-1897701CD4B7}" type="datetimeFigureOut">
              <a:rPr lang="en-US" smtClean="0"/>
              <a:t>1/18/2017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611842-8086-4D7B-B8A6-5E9405DFD2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62947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913CCD-D492-411C-9372-1897701CD4B7}" type="datetimeFigureOut">
              <a:rPr lang="en-US" smtClean="0"/>
              <a:t>1/18/2017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611842-8086-4D7B-B8A6-5E9405DFD2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66267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913CCD-D492-411C-9372-1897701CD4B7}" type="datetimeFigureOut">
              <a:rPr lang="en-US" smtClean="0"/>
              <a:t>1/18/2017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611842-8086-4D7B-B8A6-5E9405DFD2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34343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913CCD-D492-411C-9372-1897701CD4B7}" type="datetimeFigureOut">
              <a:rPr lang="en-US" smtClean="0"/>
              <a:t>1/18/2017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611842-8086-4D7B-B8A6-5E9405DFD2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27406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913CCD-D492-411C-9372-1897701CD4B7}" type="datetimeFigureOut">
              <a:rPr lang="en-US" smtClean="0"/>
              <a:t>1/18/2017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611842-8086-4D7B-B8A6-5E9405DFD2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57990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913CCD-D492-411C-9372-1897701CD4B7}" type="datetimeFigureOut">
              <a:rPr lang="en-US" smtClean="0"/>
              <a:t>1/18/2017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611842-8086-4D7B-B8A6-5E9405DFD2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9122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913CCD-D492-411C-9372-1897701CD4B7}" type="datetimeFigureOut">
              <a:rPr lang="en-US" smtClean="0"/>
              <a:t>1/18/2017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611842-8086-4D7B-B8A6-5E9405DFD2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16155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913CCD-D492-411C-9372-1897701CD4B7}" type="datetimeFigureOut">
              <a:rPr lang="en-US" smtClean="0"/>
              <a:t>1/18/2017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611842-8086-4D7B-B8A6-5E9405DFD2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62652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913CCD-D492-411C-9372-1897701CD4B7}" type="datetimeFigureOut">
              <a:rPr lang="en-US" smtClean="0"/>
              <a:t>1/18/2017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611842-8086-4D7B-B8A6-5E9405DFD2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69283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913CCD-D492-411C-9372-1897701CD4B7}" type="datetimeFigureOut">
              <a:rPr lang="en-US" smtClean="0"/>
              <a:t>1/18/2017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611842-8086-4D7B-B8A6-5E9405DFD2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20260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9300" y="0"/>
            <a:ext cx="10439400" cy="67091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6919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" y="0"/>
            <a:ext cx="11150600" cy="6457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398544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5000" y="115888"/>
            <a:ext cx="10198099" cy="67421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22635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</vt:vector>
  </TitlesOfParts>
  <Company>Elk Island Public Schools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Wayde Putnam LHS</dc:creator>
  <cp:lastModifiedBy>Wayde Putnam LHS</cp:lastModifiedBy>
  <cp:revision>1</cp:revision>
  <dcterms:created xsi:type="dcterms:W3CDTF">2017-01-18T20:28:34Z</dcterms:created>
  <dcterms:modified xsi:type="dcterms:W3CDTF">2017-01-18T20:29:06Z</dcterms:modified>
</cp:coreProperties>
</file>