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3CCD-D492-411C-9372-1897701CD4B7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1842-8086-4D7B-B8A6-5E9405DFD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1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3CCD-D492-411C-9372-1897701CD4B7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1842-8086-4D7B-B8A6-5E9405DFD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10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3CCD-D492-411C-9372-1897701CD4B7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1842-8086-4D7B-B8A6-5E9405DFD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94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3CCD-D492-411C-9372-1897701CD4B7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1842-8086-4D7B-B8A6-5E9405DFD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2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3CCD-D492-411C-9372-1897701CD4B7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1842-8086-4D7B-B8A6-5E9405DFD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3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3CCD-D492-411C-9372-1897701CD4B7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1842-8086-4D7B-B8A6-5E9405DFD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4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3CCD-D492-411C-9372-1897701CD4B7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1842-8086-4D7B-B8A6-5E9405DFD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79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3CCD-D492-411C-9372-1897701CD4B7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1842-8086-4D7B-B8A6-5E9405DFD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3CCD-D492-411C-9372-1897701CD4B7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1842-8086-4D7B-B8A6-5E9405DFD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1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3CCD-D492-411C-9372-1897701CD4B7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1842-8086-4D7B-B8A6-5E9405DFD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65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3CCD-D492-411C-9372-1897701CD4B7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1842-8086-4D7B-B8A6-5E9405DFD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2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13CCD-D492-411C-9372-1897701CD4B7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11842-8086-4D7B-B8A6-5E9405DFD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00" y="0"/>
            <a:ext cx="10439400" cy="6709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91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150600" cy="645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854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0" y="115888"/>
            <a:ext cx="10198099" cy="674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263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Elk Island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Wayde Putnam LHS</dc:creator>
  <cp:lastModifiedBy>Wayde Putnam LHS</cp:lastModifiedBy>
  <cp:revision>1</cp:revision>
  <dcterms:created xsi:type="dcterms:W3CDTF">2017-01-18T20:28:34Z</dcterms:created>
  <dcterms:modified xsi:type="dcterms:W3CDTF">2017-01-18T20:29:06Z</dcterms:modified>
</cp:coreProperties>
</file>