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8" r:id="rId7"/>
    <p:sldId id="262" r:id="rId8"/>
    <p:sldId id="263" r:id="rId9"/>
    <p:sldId id="265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EBD8-9B8B-4686-884F-EA4CF757284E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0330-885C-4ECC-8514-C38C6121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8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EBD8-9B8B-4686-884F-EA4CF757284E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0330-885C-4ECC-8514-C38C6121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0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EBD8-9B8B-4686-884F-EA4CF757284E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0330-885C-4ECC-8514-C38C6121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3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EBD8-9B8B-4686-884F-EA4CF757284E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0330-885C-4ECC-8514-C38C6121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9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EBD8-9B8B-4686-884F-EA4CF757284E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0330-885C-4ECC-8514-C38C6121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4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EBD8-9B8B-4686-884F-EA4CF757284E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0330-885C-4ECC-8514-C38C6121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EBD8-9B8B-4686-884F-EA4CF757284E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0330-885C-4ECC-8514-C38C6121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9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EBD8-9B8B-4686-884F-EA4CF757284E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0330-885C-4ECC-8514-C38C6121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6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EBD8-9B8B-4686-884F-EA4CF757284E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0330-885C-4ECC-8514-C38C6121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7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EBD8-9B8B-4686-884F-EA4CF757284E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0330-885C-4ECC-8514-C38C6121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4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EBD8-9B8B-4686-884F-EA4CF757284E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0330-885C-4ECC-8514-C38C6121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1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5EBD8-9B8B-4686-884F-EA4CF757284E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70330-885C-4ECC-8514-C38C6121D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6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"/>
            <a:ext cx="1145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19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10871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0"/>
            <a:ext cx="1126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51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0"/>
            <a:ext cx="11556999" cy="651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4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1117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8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11849100" cy="680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2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5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9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69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10934700" cy="674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5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3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-165100"/>
            <a:ext cx="11125200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0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0"/>
            <a:ext cx="1165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4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 Island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Wayde Putnam LHS</dc:creator>
  <cp:lastModifiedBy>Wayde Putnam LHS</cp:lastModifiedBy>
  <cp:revision>3</cp:revision>
  <dcterms:created xsi:type="dcterms:W3CDTF">2017-01-17T20:56:53Z</dcterms:created>
  <dcterms:modified xsi:type="dcterms:W3CDTF">2017-01-18T19:52:17Z</dcterms:modified>
</cp:coreProperties>
</file>