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8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0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7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0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9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7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6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6C36-9424-43AC-8248-6191EF48E15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27E7-AB5E-4CF8-9EAD-86F89035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9309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3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205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6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6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0"/>
            <a:ext cx="11442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"/>
            <a:ext cx="11696700" cy="646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9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406400"/>
            <a:ext cx="10871200" cy="57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92100"/>
            <a:ext cx="110617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5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2017-01-17T20:44:14Z</dcterms:created>
  <dcterms:modified xsi:type="dcterms:W3CDTF">2017-01-17T20:44:44Z</dcterms:modified>
</cp:coreProperties>
</file>