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784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79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6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0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28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71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07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498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7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6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65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A6C36-9424-43AC-8248-6191EF48E15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927E7-AB5E-4CF8-9EAD-86F89035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0"/>
            <a:ext cx="93090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338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205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565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00" y="0"/>
            <a:ext cx="1097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369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0" y="0"/>
            <a:ext cx="114426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9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300"/>
            <a:ext cx="11696700" cy="6464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198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700" y="406400"/>
            <a:ext cx="10871200" cy="5799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684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" y="292100"/>
            <a:ext cx="11061700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256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2017-01-17T20:44:14Z</dcterms:created>
  <dcterms:modified xsi:type="dcterms:W3CDTF">2017-01-17T20:44:44Z</dcterms:modified>
</cp:coreProperties>
</file>