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A8FE-6BF7-496C-B7E0-F554CF458E4F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21E-5ECC-448A-83AB-1B7EE46D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7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A8FE-6BF7-496C-B7E0-F554CF458E4F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21E-5ECC-448A-83AB-1B7EE46D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4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A8FE-6BF7-496C-B7E0-F554CF458E4F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21E-5ECC-448A-83AB-1B7EE46D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3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A8FE-6BF7-496C-B7E0-F554CF458E4F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21E-5ECC-448A-83AB-1B7EE46D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7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A8FE-6BF7-496C-B7E0-F554CF458E4F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21E-5ECC-448A-83AB-1B7EE46D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A8FE-6BF7-496C-B7E0-F554CF458E4F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21E-5ECC-448A-83AB-1B7EE46D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8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A8FE-6BF7-496C-B7E0-F554CF458E4F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21E-5ECC-448A-83AB-1B7EE46D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8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A8FE-6BF7-496C-B7E0-F554CF458E4F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21E-5ECC-448A-83AB-1B7EE46D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4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A8FE-6BF7-496C-B7E0-F554CF458E4F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21E-5ECC-448A-83AB-1B7EE46D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9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A8FE-6BF7-496C-B7E0-F554CF458E4F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21E-5ECC-448A-83AB-1B7EE46D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5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A8FE-6BF7-496C-B7E0-F554CF458E4F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21E-5ECC-448A-83AB-1B7EE46D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9A8FE-6BF7-496C-B7E0-F554CF458E4F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8421E-5ECC-448A-83AB-1B7EE46D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4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11350625" cy="579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21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681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75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4" y="0"/>
            <a:ext cx="119221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5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0"/>
            <a:ext cx="115824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8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01600"/>
            <a:ext cx="10909299" cy="640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6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60100" cy="630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8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0"/>
            <a:ext cx="9894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9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0"/>
            <a:ext cx="104521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6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1183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69600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75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0" y="0"/>
            <a:ext cx="11341100" cy="666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00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Elk Island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Wayde Putnam LHS</dc:creator>
  <cp:lastModifiedBy>Wayde Putnam LHS</cp:lastModifiedBy>
  <cp:revision>2</cp:revision>
  <dcterms:created xsi:type="dcterms:W3CDTF">2017-01-18T20:01:31Z</dcterms:created>
  <dcterms:modified xsi:type="dcterms:W3CDTF">2017-01-18T20:02:15Z</dcterms:modified>
</cp:coreProperties>
</file>