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3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78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48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6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74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70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0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6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1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5BFB6-D89A-4620-92D5-B7D978A964E2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2D688-8D24-4040-8536-10E59EBF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28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0" y="85725"/>
            <a:ext cx="10680700" cy="677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292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4427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344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2017-01-17T20:46:32Z</dcterms:created>
  <dcterms:modified xsi:type="dcterms:W3CDTF">2017-01-17T20:46:58Z</dcterms:modified>
</cp:coreProperties>
</file>