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1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8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6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45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0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7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4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5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4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79DF9-FE53-499F-A216-9C68642C3441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E80BA-FB10-495F-A0A8-5033843C9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7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77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37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" y="0"/>
            <a:ext cx="11429999" cy="64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9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"/>
            <a:ext cx="11976099" cy="647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76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0"/>
            <a:ext cx="11557000" cy="657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06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620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57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1" y="622301"/>
            <a:ext cx="10121900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26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50700" cy="676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15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913"/>
            <a:ext cx="12192000" cy="67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111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2</cp:revision>
  <dcterms:created xsi:type="dcterms:W3CDTF">2017-01-17T20:31:41Z</dcterms:created>
  <dcterms:modified xsi:type="dcterms:W3CDTF">2017-01-17T20:36:42Z</dcterms:modified>
</cp:coreProperties>
</file>