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AD6E-BC00-4300-B987-21059FF875B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C9FC-D1A9-4E08-A290-EDCD0C10A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407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AD6E-BC00-4300-B987-21059FF875B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C9FC-D1A9-4E08-A290-EDCD0C10A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55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AD6E-BC00-4300-B987-21059FF875B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C9FC-D1A9-4E08-A290-EDCD0C10A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87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AD6E-BC00-4300-B987-21059FF875B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C9FC-D1A9-4E08-A290-EDCD0C10A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0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AD6E-BC00-4300-B987-21059FF875B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C9FC-D1A9-4E08-A290-EDCD0C10A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67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AD6E-BC00-4300-B987-21059FF875B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C9FC-D1A9-4E08-A290-EDCD0C10A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3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AD6E-BC00-4300-B987-21059FF875B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C9FC-D1A9-4E08-A290-EDCD0C10A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94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AD6E-BC00-4300-B987-21059FF875B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C9FC-D1A9-4E08-A290-EDCD0C10A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992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AD6E-BC00-4300-B987-21059FF875B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C9FC-D1A9-4E08-A290-EDCD0C10A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03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AD6E-BC00-4300-B987-21059FF875B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C9FC-D1A9-4E08-A290-EDCD0C10A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480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AD6E-BC00-4300-B987-21059FF875B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C9FC-D1A9-4E08-A290-EDCD0C10A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888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4AD6E-BC00-4300-B987-21059FF875B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0C9FC-D1A9-4E08-A290-EDCD0C10A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739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0" y="0"/>
            <a:ext cx="10972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625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023600" cy="6642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007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" y="0"/>
            <a:ext cx="11099800" cy="674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335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239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750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5189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235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401" y="787400"/>
            <a:ext cx="7091362" cy="531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815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2017-01-17T20:01:58Z</dcterms:created>
  <dcterms:modified xsi:type="dcterms:W3CDTF">2017-01-17T20:02:24Z</dcterms:modified>
</cp:coreProperties>
</file>