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5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8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7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3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9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9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0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8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8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AD6E-BC00-4300-B987-21059FF875B9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C9FC-D1A9-4E08-A290-EDCD0C10A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3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62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023600" cy="664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0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0"/>
            <a:ext cx="11099800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3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39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5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189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3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1" y="787400"/>
            <a:ext cx="7091362" cy="531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815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2017-01-17T20:01:58Z</dcterms:created>
  <dcterms:modified xsi:type="dcterms:W3CDTF">2017-01-17T20:02:24Z</dcterms:modified>
</cp:coreProperties>
</file>