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1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9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9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26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87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1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3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6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1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2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AFE6A-4135-4538-8D88-E9D029BA7B35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93F53-21C6-4396-A5B1-F9A6A24AB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6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04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772900" cy="668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490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0"/>
            <a:ext cx="11899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83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491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2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28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74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2017-01-17T20:21:44Z</dcterms:created>
  <dcterms:modified xsi:type="dcterms:W3CDTF">2017-01-17T20:22:06Z</dcterms:modified>
</cp:coreProperties>
</file>