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FE6A-4135-4538-8D88-E9D029BA7B35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3F53-21C6-4396-A5B1-F9A6A24AB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018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FE6A-4135-4538-8D88-E9D029BA7B35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3F53-21C6-4396-A5B1-F9A6A24AB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92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FE6A-4135-4538-8D88-E9D029BA7B35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3F53-21C6-4396-A5B1-F9A6A24AB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92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FE6A-4135-4538-8D88-E9D029BA7B35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3F53-21C6-4396-A5B1-F9A6A24AB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26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FE6A-4135-4538-8D88-E9D029BA7B35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3F53-21C6-4396-A5B1-F9A6A24AB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87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FE6A-4135-4538-8D88-E9D029BA7B35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3F53-21C6-4396-A5B1-F9A6A24AB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1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FE6A-4135-4538-8D88-E9D029BA7B35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3F53-21C6-4396-A5B1-F9A6A24AB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33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FE6A-4135-4538-8D88-E9D029BA7B35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3F53-21C6-4396-A5B1-F9A6A24AB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60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FE6A-4135-4538-8D88-E9D029BA7B35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3F53-21C6-4396-A5B1-F9A6A24AB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214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FE6A-4135-4538-8D88-E9D029BA7B35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3F53-21C6-4396-A5B1-F9A6A24AB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227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FE6A-4135-4538-8D88-E9D029BA7B35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3F53-21C6-4396-A5B1-F9A6A24AB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9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AFE6A-4135-4538-8D88-E9D029BA7B35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93F53-21C6-4396-A5B1-F9A6A24AB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64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404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80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772900" cy="668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490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" y="0"/>
            <a:ext cx="118999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783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8491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328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328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747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Elk Island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Wayde Putnam LHS</dc:creator>
  <cp:lastModifiedBy>Wayde Putnam LHS</cp:lastModifiedBy>
  <cp:revision>1</cp:revision>
  <dcterms:created xsi:type="dcterms:W3CDTF">2017-01-17T20:21:44Z</dcterms:created>
  <dcterms:modified xsi:type="dcterms:W3CDTF">2017-01-17T20:22:06Z</dcterms:modified>
</cp:coreProperties>
</file>