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24898-393C-426B-B1B0-46E86FE6EC9F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43B2-5026-4774-8CD9-077D4333A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004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24898-393C-426B-B1B0-46E86FE6EC9F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43B2-5026-4774-8CD9-077D4333A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587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24898-393C-426B-B1B0-46E86FE6EC9F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43B2-5026-4774-8CD9-077D4333A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130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24898-393C-426B-B1B0-46E86FE6EC9F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43B2-5026-4774-8CD9-077D4333A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165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24898-393C-426B-B1B0-46E86FE6EC9F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43B2-5026-4774-8CD9-077D4333A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0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24898-393C-426B-B1B0-46E86FE6EC9F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43B2-5026-4774-8CD9-077D4333A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716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24898-393C-426B-B1B0-46E86FE6EC9F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43B2-5026-4774-8CD9-077D4333A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56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24898-393C-426B-B1B0-46E86FE6EC9F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43B2-5026-4774-8CD9-077D4333A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961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24898-393C-426B-B1B0-46E86FE6EC9F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43B2-5026-4774-8CD9-077D4333A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850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24898-393C-426B-B1B0-46E86FE6EC9F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43B2-5026-4774-8CD9-077D4333A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137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24898-393C-426B-B1B0-46E86FE6EC9F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43B2-5026-4774-8CD9-077D4333A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011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24898-393C-426B-B1B0-46E86FE6EC9F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743B2-5026-4774-8CD9-077D4333A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239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3157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300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0" y="1"/>
            <a:ext cx="107441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200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0"/>
            <a:ext cx="109727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474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900" y="588926"/>
            <a:ext cx="9375775" cy="5014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889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0401" y="900112"/>
            <a:ext cx="7123112" cy="505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425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Elk Island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Wayde Putnam LHS</dc:creator>
  <cp:lastModifiedBy>Wayde Putnam LHS</cp:lastModifiedBy>
  <cp:revision>1</cp:revision>
  <dcterms:created xsi:type="dcterms:W3CDTF">2017-01-17T19:54:20Z</dcterms:created>
  <dcterms:modified xsi:type="dcterms:W3CDTF">2017-01-17T19:54:49Z</dcterms:modified>
</cp:coreProperties>
</file>