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6" d="100"/>
          <a:sy n="76" d="100"/>
        </p:scale>
        <p:origin x="540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A24898-393C-426B-B1B0-46E86FE6EC9F}" type="datetimeFigureOut">
              <a:rPr lang="en-US" smtClean="0"/>
              <a:t>1/17/2017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7743B2-5026-4774-8CD9-077D4333A5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10049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A24898-393C-426B-B1B0-46E86FE6EC9F}" type="datetimeFigureOut">
              <a:rPr lang="en-US" smtClean="0"/>
              <a:t>1/17/2017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7743B2-5026-4774-8CD9-077D4333A5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55872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A24898-393C-426B-B1B0-46E86FE6EC9F}" type="datetimeFigureOut">
              <a:rPr lang="en-US" smtClean="0"/>
              <a:t>1/17/2017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7743B2-5026-4774-8CD9-077D4333A5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31307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A24898-393C-426B-B1B0-46E86FE6EC9F}" type="datetimeFigureOut">
              <a:rPr lang="en-US" smtClean="0"/>
              <a:t>1/17/2017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7743B2-5026-4774-8CD9-077D4333A5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51656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A24898-393C-426B-B1B0-46E86FE6EC9F}" type="datetimeFigureOut">
              <a:rPr lang="en-US" smtClean="0"/>
              <a:t>1/17/2017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7743B2-5026-4774-8CD9-077D4333A5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3020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A24898-393C-426B-B1B0-46E86FE6EC9F}" type="datetimeFigureOut">
              <a:rPr lang="en-US" smtClean="0"/>
              <a:t>1/17/2017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7743B2-5026-4774-8CD9-077D4333A5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47163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A24898-393C-426B-B1B0-46E86FE6EC9F}" type="datetimeFigureOut">
              <a:rPr lang="en-US" smtClean="0"/>
              <a:t>1/17/2017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7743B2-5026-4774-8CD9-077D4333A5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8568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A24898-393C-426B-B1B0-46E86FE6EC9F}" type="datetimeFigureOut">
              <a:rPr lang="en-US" smtClean="0"/>
              <a:t>1/17/2017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7743B2-5026-4774-8CD9-077D4333A5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49616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A24898-393C-426B-B1B0-46E86FE6EC9F}" type="datetimeFigureOut">
              <a:rPr lang="en-US" smtClean="0"/>
              <a:t>1/17/2017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7743B2-5026-4774-8CD9-077D4333A5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8501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A24898-393C-426B-B1B0-46E86FE6EC9F}" type="datetimeFigureOut">
              <a:rPr lang="en-US" smtClean="0"/>
              <a:t>1/17/2017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7743B2-5026-4774-8CD9-077D4333A5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01378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A24898-393C-426B-B1B0-46E86FE6EC9F}" type="datetimeFigureOut">
              <a:rPr lang="en-US" smtClean="0"/>
              <a:t>1/17/2017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7743B2-5026-4774-8CD9-077D4333A5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00115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A24898-393C-426B-B1B0-46E86FE6EC9F}" type="datetimeFigureOut">
              <a:rPr lang="en-US" smtClean="0"/>
              <a:t>1/17/2017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7743B2-5026-4774-8CD9-077D4333A5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42396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13157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03002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4000" y="1"/>
            <a:ext cx="10744199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22001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" y="0"/>
            <a:ext cx="10972799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54740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0900" y="588926"/>
            <a:ext cx="9375775" cy="50149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08893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30401" y="900112"/>
            <a:ext cx="7123112" cy="5057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04252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Elk Island Public Schools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Wayde Putnam LHS</dc:creator>
  <cp:lastModifiedBy>Wayde Putnam LHS</cp:lastModifiedBy>
  <cp:revision>1</cp:revision>
  <dcterms:created xsi:type="dcterms:W3CDTF">2017-01-17T19:54:20Z</dcterms:created>
  <dcterms:modified xsi:type="dcterms:W3CDTF">2017-01-17T19:54:49Z</dcterms:modified>
</cp:coreProperties>
</file>