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52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6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5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33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7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37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9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7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4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7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2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89165-4E76-4E08-84A0-C5BD1230E923}" type="datetimeFigureOut">
              <a:rPr lang="en-US" smtClean="0"/>
              <a:t>1/12/2017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BA02-DAC5-4854-9E81-84EBA7B627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07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" y="87888"/>
            <a:ext cx="11036300" cy="668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031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0" y="23812"/>
            <a:ext cx="9652000" cy="681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0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9601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96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801" y="746373"/>
            <a:ext cx="8513762" cy="478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014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Elk Island Public Schools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Wayde Putnam LHS</dc:creator>
  <cp:lastModifiedBy>Wayde Putnam LHS</cp:lastModifiedBy>
  <cp:revision>1</cp:revision>
  <dcterms:created xsi:type="dcterms:W3CDTF">2017-01-12T20:53:27Z</dcterms:created>
  <dcterms:modified xsi:type="dcterms:W3CDTF">2017-01-12T20:53:58Z</dcterms:modified>
</cp:coreProperties>
</file>