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9165-4E76-4E08-84A0-C5BD1230E92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BA02-DAC5-4854-9E81-84EBA7B6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5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9165-4E76-4E08-84A0-C5BD1230E92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BA02-DAC5-4854-9E81-84EBA7B6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6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9165-4E76-4E08-84A0-C5BD1230E92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BA02-DAC5-4854-9E81-84EBA7B6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5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9165-4E76-4E08-84A0-C5BD1230E92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BA02-DAC5-4854-9E81-84EBA7B6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3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9165-4E76-4E08-84A0-C5BD1230E92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BA02-DAC5-4854-9E81-84EBA7B6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7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9165-4E76-4E08-84A0-C5BD1230E92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BA02-DAC5-4854-9E81-84EBA7B6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3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9165-4E76-4E08-84A0-C5BD1230E92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BA02-DAC5-4854-9E81-84EBA7B6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9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9165-4E76-4E08-84A0-C5BD1230E92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BA02-DAC5-4854-9E81-84EBA7B6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9165-4E76-4E08-84A0-C5BD1230E92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BA02-DAC5-4854-9E81-84EBA7B6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9165-4E76-4E08-84A0-C5BD1230E92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BA02-DAC5-4854-9E81-84EBA7B6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7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89165-4E76-4E08-84A0-C5BD1230E92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BA02-DAC5-4854-9E81-84EBA7B6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2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89165-4E76-4E08-84A0-C5BD1230E923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BA02-DAC5-4854-9E81-84EBA7B627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0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87888"/>
            <a:ext cx="11036300" cy="668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3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23812"/>
            <a:ext cx="9652000" cy="68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601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9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801" y="746373"/>
            <a:ext cx="8513762" cy="478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014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Elk Island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Wayde Putnam LHS</dc:creator>
  <cp:lastModifiedBy>Wayde Putnam LHS</cp:lastModifiedBy>
  <cp:revision>1</cp:revision>
  <dcterms:created xsi:type="dcterms:W3CDTF">2017-01-12T20:53:27Z</dcterms:created>
  <dcterms:modified xsi:type="dcterms:W3CDTF">2017-01-12T20:53:58Z</dcterms:modified>
</cp:coreProperties>
</file>