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10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A674-D208-4B6F-BF8F-05ED3E985E9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ECF8-053C-4B12-97C0-90639B83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wwnorton.com/college/chemistry/gilbert/tutorials/ch11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arrensburg.k12.mo.us/webquest/biomes/introduction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rms-biomes.tripod.com/sitebuildercontent/sitebuilderpictures/.pond/biomes-desertpic5.jpg.w300h338.jp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Biomes and their Climate</a:t>
            </a:r>
            <a:r>
              <a:rPr lang="en-US" dirty="0"/>
              <a:t>	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Sc</a:t>
            </a:r>
            <a:r>
              <a:rPr lang="en-US" dirty="0"/>
              <a:t> 10: Unit D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971800" y="5410201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hlinkClick r:id="rId2"/>
              </a:rPr>
              <a:t>review; heating curve of water</a:t>
            </a: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6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aiga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3657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01-027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6" y="3046414"/>
            <a:ext cx="5686425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spruceneed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2762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wolver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1714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BoundaryCreek-2004-250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23812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2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c. Deciduous forest/Mixed woodland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Location</a:t>
            </a:r>
            <a:r>
              <a:rPr lang="en-US"/>
              <a:t>: between 30-60</a:t>
            </a:r>
            <a:r>
              <a:rPr lang="en-US">
                <a:cs typeface="Arial" panose="020B0604020202020204" pitchFamily="34" charset="0"/>
              </a:rPr>
              <a:t>°N latitude; all over world.</a:t>
            </a:r>
          </a:p>
          <a:p>
            <a:pPr>
              <a:lnSpc>
                <a:spcPct val="90000"/>
              </a:lnSpc>
            </a:pPr>
            <a:r>
              <a:rPr lang="en-US" b="1"/>
              <a:t>Sunlight</a:t>
            </a:r>
            <a:r>
              <a:rPr lang="en-US"/>
              <a:t>: more than Taiga; climate is more moderate.</a:t>
            </a:r>
          </a:p>
          <a:p>
            <a:pPr>
              <a:lnSpc>
                <a:spcPct val="90000"/>
              </a:lnSpc>
            </a:pPr>
            <a:r>
              <a:rPr lang="en-US" b="1"/>
              <a:t>Soil: </a:t>
            </a:r>
            <a:r>
              <a:rPr lang="en-US"/>
              <a:t>very fertile soil, lots of precipitation.</a:t>
            </a:r>
          </a:p>
          <a:p>
            <a:pPr>
              <a:lnSpc>
                <a:spcPct val="90000"/>
              </a:lnSpc>
            </a:pPr>
            <a:r>
              <a:rPr lang="en-US" b="1"/>
              <a:t>Plants: </a:t>
            </a:r>
            <a:r>
              <a:rPr lang="en-US"/>
              <a:t>huge variety of plants– sunlight fits floor for shrubs, flowers, deciduous trees.</a:t>
            </a:r>
          </a:p>
          <a:p>
            <a:pPr>
              <a:lnSpc>
                <a:spcPct val="90000"/>
              </a:lnSpc>
            </a:pPr>
            <a:r>
              <a:rPr lang="en-US" b="1"/>
              <a:t>Animals: </a:t>
            </a:r>
            <a:r>
              <a:rPr lang="en-US"/>
              <a:t>insects, birds, squirrels, rabbits, deer, fox.</a:t>
            </a:r>
          </a:p>
        </p:txBody>
      </p:sp>
    </p:spTree>
    <p:extLst>
      <p:ext uri="{BB962C8B-B14F-4D97-AF65-F5344CB8AC3E}">
        <p14:creationId xmlns:p14="http://schemas.microsoft.com/office/powerpoint/2010/main" val="36754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icrohab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692943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2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Grassland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257800"/>
          </a:xfrm>
        </p:spPr>
        <p:txBody>
          <a:bodyPr/>
          <a:lstStyle/>
          <a:p>
            <a:r>
              <a:rPr lang="en-US" b="1"/>
              <a:t>Location</a:t>
            </a:r>
            <a:r>
              <a:rPr lang="en-US"/>
              <a:t>: anywhere that has 20cm precipitation per year; prairies and savannah.</a:t>
            </a:r>
          </a:p>
          <a:p>
            <a:r>
              <a:rPr lang="en-US" b="1"/>
              <a:t>Sunlight</a:t>
            </a:r>
            <a:r>
              <a:rPr lang="en-US"/>
              <a:t>: lots of sunlight; more in summer.</a:t>
            </a:r>
          </a:p>
          <a:p>
            <a:r>
              <a:rPr lang="en-US" b="1"/>
              <a:t>Soil: </a:t>
            </a:r>
            <a:r>
              <a:rPr lang="en-US"/>
              <a:t>soil holds moisture, slightly acidic.</a:t>
            </a:r>
          </a:p>
          <a:p>
            <a:r>
              <a:rPr lang="en-US" b="1"/>
              <a:t>Plants: </a:t>
            </a:r>
            <a:r>
              <a:rPr lang="en-US"/>
              <a:t>mostly grasses, few shrubs.</a:t>
            </a:r>
          </a:p>
          <a:p>
            <a:r>
              <a:rPr lang="en-US" b="1"/>
              <a:t>Animals: </a:t>
            </a:r>
            <a:r>
              <a:rPr lang="en-US"/>
              <a:t>hawks, birds, insects, buffalo, deer--- </a:t>
            </a:r>
            <a:r>
              <a:rPr lang="en-US" b="1"/>
              <a:t>savannah</a:t>
            </a:r>
            <a:r>
              <a:rPr lang="en-US"/>
              <a:t> = cheetah, zebras.</a:t>
            </a:r>
          </a:p>
        </p:txBody>
      </p:sp>
    </p:spTree>
    <p:extLst>
      <p:ext uri="{BB962C8B-B14F-4D97-AF65-F5344CB8AC3E}">
        <p14:creationId xmlns:p14="http://schemas.microsoft.com/office/powerpoint/2010/main" val="334426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rasslands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4714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g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510063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savan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grasslandr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09801"/>
            <a:ext cx="27241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4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 Rain forest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Location</a:t>
            </a:r>
            <a:r>
              <a:rPr lang="en-US"/>
              <a:t>: anywhere with 200cm/year precipitation and always warm.</a:t>
            </a:r>
          </a:p>
          <a:p>
            <a:pPr>
              <a:lnSpc>
                <a:spcPct val="90000"/>
              </a:lnSpc>
            </a:pPr>
            <a:r>
              <a:rPr lang="en-US" b="1"/>
              <a:t>Sunlight</a:t>
            </a:r>
            <a:r>
              <a:rPr lang="en-US"/>
              <a:t>: Lots of sunlight, 1 season.</a:t>
            </a:r>
          </a:p>
          <a:p>
            <a:pPr>
              <a:lnSpc>
                <a:spcPct val="90000"/>
              </a:lnSpc>
            </a:pPr>
            <a:r>
              <a:rPr lang="en-US" b="1"/>
              <a:t>Soil: </a:t>
            </a:r>
            <a:r>
              <a:rPr lang="en-US"/>
              <a:t>very fertile, supports most life of all biomes.</a:t>
            </a:r>
          </a:p>
          <a:p>
            <a:pPr>
              <a:lnSpc>
                <a:spcPct val="90000"/>
              </a:lnSpc>
            </a:pPr>
            <a:r>
              <a:rPr lang="en-US" b="1"/>
              <a:t>Plants: </a:t>
            </a:r>
            <a:r>
              <a:rPr lang="en-US"/>
              <a:t>Large, broad leaf trees, flowers, shrubs, vines…</a:t>
            </a:r>
          </a:p>
          <a:p>
            <a:pPr>
              <a:lnSpc>
                <a:spcPct val="90000"/>
              </a:lnSpc>
            </a:pPr>
            <a:r>
              <a:rPr lang="en-US" b="1"/>
              <a:t>Animals: </a:t>
            </a:r>
            <a:r>
              <a:rPr lang="en-US"/>
              <a:t>snakes, lizards, hummingbirds, monkeys, gorillas, tigers.</a:t>
            </a:r>
          </a:p>
        </p:txBody>
      </p:sp>
    </p:spTree>
    <p:extLst>
      <p:ext uri="{BB962C8B-B14F-4D97-AF65-F5344CB8AC3E}">
        <p14:creationId xmlns:p14="http://schemas.microsoft.com/office/powerpoint/2010/main" val="419400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io2_RF_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27051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rain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1"/>
            <a:ext cx="37909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rainforest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52959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aye-a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67001"/>
            <a:ext cx="259556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walk%20on%20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38600"/>
            <a:ext cx="35718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f. desert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Location</a:t>
            </a:r>
            <a:r>
              <a:rPr lang="en-US"/>
              <a:t>: anywhere with less than 25cm/year precipitation.</a:t>
            </a:r>
          </a:p>
          <a:p>
            <a:pPr>
              <a:lnSpc>
                <a:spcPct val="90000"/>
              </a:lnSpc>
            </a:pPr>
            <a:r>
              <a:rPr lang="en-US" b="1"/>
              <a:t>Sunlight</a:t>
            </a:r>
            <a:r>
              <a:rPr lang="en-US"/>
              <a:t>: hot during day due to high insolation levels.</a:t>
            </a:r>
          </a:p>
          <a:p>
            <a:pPr>
              <a:lnSpc>
                <a:spcPct val="90000"/>
              </a:lnSpc>
            </a:pPr>
            <a:r>
              <a:rPr lang="en-US" b="1"/>
              <a:t>Soil: </a:t>
            </a:r>
            <a:r>
              <a:rPr lang="en-US"/>
              <a:t>very thin, not very fertile, doesn’t hold water.</a:t>
            </a:r>
          </a:p>
          <a:p>
            <a:pPr>
              <a:lnSpc>
                <a:spcPct val="90000"/>
              </a:lnSpc>
            </a:pPr>
            <a:r>
              <a:rPr lang="en-US" b="1"/>
              <a:t>Plants: </a:t>
            </a:r>
            <a:r>
              <a:rPr lang="en-US"/>
              <a:t>cacti, drought tolerant plants (sagebrush).</a:t>
            </a:r>
          </a:p>
          <a:p>
            <a:pPr>
              <a:lnSpc>
                <a:spcPct val="90000"/>
              </a:lnSpc>
            </a:pPr>
            <a:r>
              <a:rPr lang="en-US" b="1"/>
              <a:t>Animals: </a:t>
            </a:r>
            <a:r>
              <a:rPr lang="en-US"/>
              <a:t>lizards, snakes, antelope, bats, coyote.</a:t>
            </a:r>
          </a:p>
        </p:txBody>
      </p:sp>
    </p:spTree>
    <p:extLst>
      <p:ext uri="{BB962C8B-B14F-4D97-AF65-F5344CB8AC3E}">
        <p14:creationId xmlns:p14="http://schemas.microsoft.com/office/powerpoint/2010/main" val="98467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esert_biome_t2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1"/>
            <a:ext cx="4457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deser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1"/>
            <a:ext cx="5183188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de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28600"/>
            <a:ext cx="3133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slide0001_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28800"/>
            <a:ext cx="1905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biomes-desertpic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810000"/>
            <a:ext cx="1673225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6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Biomes and Climate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 determines the plants and animals that survive in the region.</a:t>
            </a:r>
          </a:p>
          <a:p>
            <a:r>
              <a:rPr lang="en-US" dirty="0"/>
              <a:t>Includes: temperature and precipitation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6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Biomes are open systems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Biomes function as a system, a set of interconnected parts with surroundings.</a:t>
            </a:r>
          </a:p>
          <a:p>
            <a:r>
              <a:rPr lang="en-US" dirty="0"/>
              <a:t>They are open systems because they exchange matter and energy with the surroundings.</a:t>
            </a:r>
          </a:p>
          <a:p>
            <a:r>
              <a:rPr lang="en-US" dirty="0"/>
              <a:t>Earth’s hydrosphere is </a:t>
            </a:r>
            <a:r>
              <a:rPr lang="en-US" dirty="0" smtClean="0"/>
              <a:t>generally considered to be a </a:t>
            </a:r>
            <a:r>
              <a:rPr lang="en-US" dirty="0"/>
              <a:t>closed system, why?</a:t>
            </a:r>
          </a:p>
        </p:txBody>
      </p:sp>
    </p:spTree>
    <p:extLst>
      <p:ext uri="{BB962C8B-B14F-4D97-AF65-F5344CB8AC3E}">
        <p14:creationId xmlns:p14="http://schemas.microsoft.com/office/powerpoint/2010/main" val="398605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1"/>
            <a:ext cx="8077200" cy="569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0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825758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5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8458200" cy="621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0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Earth’s Biomes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 different biomes.</a:t>
            </a:r>
          </a:p>
          <a:p>
            <a:r>
              <a:rPr lang="en-US"/>
              <a:t>Defines a biotic community; characterized by the plant life. Vary because of precipitation, temperature, soil type, topography, etc.</a:t>
            </a:r>
          </a:p>
          <a:p>
            <a:r>
              <a:rPr lang="en-US"/>
              <a:t>Dividing earth into Biomes helps scientists study and understand interactions between living and non-living things.</a:t>
            </a:r>
          </a:p>
        </p:txBody>
      </p:sp>
    </p:spTree>
    <p:extLst>
      <p:ext uri="{BB962C8B-B14F-4D97-AF65-F5344CB8AC3E}">
        <p14:creationId xmlns:p14="http://schemas.microsoft.com/office/powerpoint/2010/main" val="42911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i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38200"/>
            <a:ext cx="6499225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6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962025"/>
            <a:ext cx="75057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2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whitt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7976"/>
            <a:ext cx="7678738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1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Tundra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534400" cy="4530725"/>
          </a:xfrm>
        </p:spPr>
        <p:txBody>
          <a:bodyPr/>
          <a:lstStyle/>
          <a:p>
            <a:r>
              <a:rPr lang="en-US" b="1"/>
              <a:t>Location</a:t>
            </a:r>
            <a:r>
              <a:rPr lang="en-US"/>
              <a:t>: arctic regions of North America and Eurasia.</a:t>
            </a:r>
          </a:p>
          <a:p>
            <a:r>
              <a:rPr lang="en-US" b="1"/>
              <a:t>Sunlight</a:t>
            </a:r>
            <a:r>
              <a:rPr lang="en-US"/>
              <a:t>: Varies from 24 hours (summer solstice) to 0 hours (winter solstice).</a:t>
            </a:r>
          </a:p>
          <a:p>
            <a:r>
              <a:rPr lang="en-US" b="1"/>
              <a:t>Soil: </a:t>
            </a:r>
            <a:r>
              <a:rPr lang="en-US"/>
              <a:t>Permafrost due to low insolation.</a:t>
            </a:r>
          </a:p>
          <a:p>
            <a:r>
              <a:rPr lang="en-US" b="1"/>
              <a:t>Plants: </a:t>
            </a:r>
            <a:r>
              <a:rPr lang="en-US"/>
              <a:t>very little precipitation so few plants---- lichens/mosses/shrubs.</a:t>
            </a:r>
          </a:p>
          <a:p>
            <a:r>
              <a:rPr lang="en-US" b="1"/>
              <a:t>Animals: </a:t>
            </a:r>
            <a:r>
              <a:rPr lang="en-US"/>
              <a:t>Caribou, polar bear, arctic fox.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0553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rctic Tundra and Alaska Pipeline - 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L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971800"/>
            <a:ext cx="3198813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tund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1"/>
            <a:ext cx="4762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 Reindeer (Rangifer tarand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Taiga/Boreal Forest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Location</a:t>
            </a:r>
            <a:r>
              <a:rPr lang="en-US"/>
              <a:t>: South of Tundra region.</a:t>
            </a:r>
          </a:p>
          <a:p>
            <a:r>
              <a:rPr lang="en-US" b="1"/>
              <a:t>Sunlight</a:t>
            </a:r>
            <a:r>
              <a:rPr lang="en-US"/>
              <a:t>: more sunlight year-round = longer growing season than Tundra.</a:t>
            </a:r>
          </a:p>
          <a:p>
            <a:r>
              <a:rPr lang="en-US" b="1"/>
              <a:t>Soil: </a:t>
            </a:r>
            <a:r>
              <a:rPr lang="en-US"/>
              <a:t>slightly acidic soil; supports lots of plants.</a:t>
            </a:r>
          </a:p>
          <a:p>
            <a:r>
              <a:rPr lang="en-US" b="1"/>
              <a:t>Plants: </a:t>
            </a:r>
            <a:r>
              <a:rPr lang="en-US"/>
              <a:t>variety of plants/shrubs- mostly conifers (evergreens), fewer shrubs.</a:t>
            </a:r>
          </a:p>
          <a:p>
            <a:r>
              <a:rPr lang="en-US" b="1"/>
              <a:t>Animals: </a:t>
            </a:r>
            <a:r>
              <a:rPr lang="en-US"/>
              <a:t>woodpeckers, moose, bear.</a:t>
            </a:r>
          </a:p>
        </p:txBody>
      </p:sp>
    </p:spTree>
    <p:extLst>
      <p:ext uri="{BB962C8B-B14F-4D97-AF65-F5344CB8AC3E}">
        <p14:creationId xmlns:p14="http://schemas.microsoft.com/office/powerpoint/2010/main" val="282760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Earth’s Biomes and their Climate </vt:lpstr>
      <vt:lpstr>1. Biomes are open systems</vt:lpstr>
      <vt:lpstr>2. Earth’s Biomes</vt:lpstr>
      <vt:lpstr>PowerPoint Presentation</vt:lpstr>
      <vt:lpstr>PowerPoint Presentation</vt:lpstr>
      <vt:lpstr>PowerPoint Presentation</vt:lpstr>
      <vt:lpstr>a. Tundra</vt:lpstr>
      <vt:lpstr>PowerPoint Presentation</vt:lpstr>
      <vt:lpstr>b. Taiga/Boreal Forest</vt:lpstr>
      <vt:lpstr>PowerPoint Presentation</vt:lpstr>
      <vt:lpstr>c. Deciduous forest/Mixed woodland</vt:lpstr>
      <vt:lpstr>PowerPoint Presentation</vt:lpstr>
      <vt:lpstr>d. Grassland</vt:lpstr>
      <vt:lpstr>PowerPoint Presentation</vt:lpstr>
      <vt:lpstr>e. Rain forest</vt:lpstr>
      <vt:lpstr>PowerPoint Presentation</vt:lpstr>
      <vt:lpstr>f. desert</vt:lpstr>
      <vt:lpstr>PowerPoint Presentation</vt:lpstr>
      <vt:lpstr>3. Biomes and Climate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Biomes </dc:title>
  <dc:creator>Wayde Putnam BFH</dc:creator>
  <cp:lastModifiedBy>Wayde Putnam BFH</cp:lastModifiedBy>
  <cp:revision>2</cp:revision>
  <dcterms:created xsi:type="dcterms:W3CDTF">2016-05-26T17:45:27Z</dcterms:created>
  <dcterms:modified xsi:type="dcterms:W3CDTF">2016-05-26T17:46:57Z</dcterms:modified>
</cp:coreProperties>
</file>