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5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1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0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9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2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2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3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8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4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2E402-67A1-4430-B37C-78FDC81E0DB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1AC5B-F14F-4EF6-AAD3-F0729C837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88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wGFJd3j3ds" TargetMode="External"/><Relationship Id="rId2" Type="http://schemas.openxmlformats.org/officeDocument/2006/relationships/hyperlink" Target="http://www.khadley.com/courses/astronomy/ph_206/topics/ph206intro/sidereal-day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youtu.be/2SOOJjz84Go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2465" y="1809943"/>
            <a:ext cx="3056238" cy="3238113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measure time?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893" y="29653"/>
            <a:ext cx="10515600" cy="2944368"/>
          </a:xfrm>
        </p:spPr>
        <p:txBody>
          <a:bodyPr>
            <a:normAutofit fontScale="92500"/>
          </a:bodyPr>
          <a:lstStyle/>
          <a:p>
            <a:r>
              <a:rPr lang="en-US" dirty="0"/>
              <a:t>Apparent Solar Time – Time it takes for the sun to appear in the same position each day, measured by direct observation or sundial.</a:t>
            </a:r>
          </a:p>
          <a:p>
            <a:r>
              <a:rPr lang="en-US" dirty="0"/>
              <a:t>Mean Solar Time – 24 h between sun’s position, measured with a watch or clock (time as if the sun “traveled” at a constant speed through the sky)</a:t>
            </a:r>
          </a:p>
          <a:p>
            <a:r>
              <a:rPr lang="en-US" dirty="0">
                <a:hlinkClick r:id="rId2"/>
              </a:rPr>
              <a:t>Sidereal Day </a:t>
            </a:r>
            <a:r>
              <a:rPr lang="en-US" dirty="0"/>
              <a:t>- the time taken by the earth to rotate on its axis relative to the stars, and is almost four minutes shorter than the solar day because of the earth's </a:t>
            </a:r>
            <a:r>
              <a:rPr lang="en-US" u="sng" dirty="0"/>
              <a:t>orbital</a:t>
            </a:r>
            <a:r>
              <a:rPr lang="en-US" dirty="0"/>
              <a:t> motion.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40" y="2691904"/>
            <a:ext cx="4919467" cy="3645952"/>
          </a:xfrm>
          <a:prstGeom prst="rect">
            <a:avLst/>
          </a:prstGeom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08" y="2974021"/>
            <a:ext cx="5606392" cy="33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4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Equation of 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0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3" y="0"/>
            <a:ext cx="11229278" cy="68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32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51449" cy="2453767"/>
          </a:xfrm>
        </p:spPr>
        <p:txBody>
          <a:bodyPr/>
          <a:lstStyle/>
          <a:p>
            <a:r>
              <a:rPr lang="en-US" dirty="0"/>
              <a:t>This is a visual representation of how fast or slow a Sun Dial will be.</a:t>
            </a:r>
          </a:p>
          <a:p>
            <a:r>
              <a:rPr lang="en-US" dirty="0"/>
              <a:t>It can be created by photographing the sun’s position at the same clock time (24 h apart) every day.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464" y="179590"/>
            <a:ext cx="5224341" cy="65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190" y="0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03" y="736212"/>
            <a:ext cx="3678160" cy="55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0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5232" cy="62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44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140</Words>
  <Application>Microsoft Office PowerPoint</Application>
  <PresentationFormat>Widescreen</PresentationFormat>
  <Paragraphs>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How do we measure time?</vt:lpstr>
      <vt:lpstr>PowerPoint Presentation</vt:lpstr>
      <vt:lpstr>PowerPoint Presentation</vt:lpstr>
      <vt:lpstr>PowerPoint Presentation</vt:lpstr>
      <vt:lpstr>Analemma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</dc:title>
  <dc:creator>Ian Doktor</dc:creator>
  <cp:lastModifiedBy>Wayde Putnam FHS</cp:lastModifiedBy>
  <cp:revision>12</cp:revision>
  <dcterms:created xsi:type="dcterms:W3CDTF">2016-09-08T03:31:10Z</dcterms:created>
  <dcterms:modified xsi:type="dcterms:W3CDTF">2023-02-13T17:23:51Z</dcterms:modified>
</cp:coreProperties>
</file>