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6" autoAdjust="0"/>
    <p:restoredTop sz="94660"/>
  </p:normalViewPr>
  <p:slideViewPr>
    <p:cSldViewPr snapToGrid="0">
      <p:cViewPr varScale="1">
        <p:scale>
          <a:sx n="70" d="100"/>
          <a:sy n="70" d="100"/>
        </p:scale>
        <p:origin x="4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432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6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8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52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22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0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07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0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91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5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752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F5AE3-6D85-40DA-8739-4FB5D879A6B3}" type="datetimeFigureOut">
              <a:rPr lang="en-US" smtClean="0"/>
              <a:t>1/6/2022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DBF51-7CEE-42A5-9B56-BBB9298C82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07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hyperlink" Target="https://www.youtube.com/watch?v=RLmKfXwWQtE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hyperlink" Target="https://en.wikipedia.org/wiki/Rabbits_in_Australia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uIwZobv1TE" TargetMode="External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hyperlink" Target="https://www.youtube.com/watch?v=E8dkWQVFAoA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292F01-CD84-4E13-BA3F-EF1509B77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02"/>
            <a:ext cx="9144000" cy="491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5460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50ACB-F84C-465E-97BC-2C9823615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985"/>
            <a:ext cx="9127937" cy="404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23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ECFA1-A80F-49C3-99CB-E04662080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" y="729326"/>
            <a:ext cx="8830101" cy="456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56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6270D387-0BD5-4C11-B1E6-4A09046CD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602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324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6393E3-DFD6-4C27-8F60-9AC68ED73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39"/>
            <a:ext cx="9144000" cy="5515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2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8BC9B4-11DA-41D9-8423-51C8079D6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6168"/>
            <a:ext cx="9084812" cy="516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2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5218B0-8935-47A5-B562-AF69DD403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8" y="619174"/>
            <a:ext cx="8987476" cy="39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337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9D3DF-40A4-4B24-8C6C-618711063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7645"/>
            <a:ext cx="8993231" cy="435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12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97A9F5-04A6-4C7A-9348-3B49F2AD3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649"/>
            <a:ext cx="9046422" cy="496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67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E9B7CCB-181A-4475-8FE8-4C9E48098821}"/>
              </a:ext>
            </a:extLst>
          </p:cNvPr>
          <p:cNvGrpSpPr/>
          <p:nvPr/>
        </p:nvGrpSpPr>
        <p:grpSpPr>
          <a:xfrm>
            <a:off x="266098" y="467236"/>
            <a:ext cx="8611802" cy="4943240"/>
            <a:chOff x="266098" y="467236"/>
            <a:chExt cx="8611802" cy="494324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E2AE8A-BFEA-407F-91B3-C959540AC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020" y="1447523"/>
              <a:ext cx="8125959" cy="396295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9C9AE4-434C-4638-AD43-A595F3EEE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6098" y="467236"/>
              <a:ext cx="8611802" cy="819264"/>
            </a:xfrm>
            <a:prstGeom prst="rect">
              <a:avLst/>
            </a:prstGeom>
          </p:spPr>
        </p:pic>
        <p:pic>
          <p:nvPicPr>
            <p:cNvPr id="9" name="Picture 8">
              <a:hlinkClick r:id="rId4"/>
              <a:extLst>
                <a:ext uri="{FF2B5EF4-FFF2-40B4-BE49-F238E27FC236}">
                  <a16:creationId xmlns:a16="http://schemas.microsoft.com/office/drawing/2014/main" id="{F90DE5A6-0184-4F4B-A5DE-567023C75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8097" y="1897115"/>
              <a:ext cx="2648320" cy="19719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1994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E497F5-640C-406E-B580-6BB744A4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417"/>
            <a:ext cx="9006348" cy="45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96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8CDD00-0057-42FA-A92B-1A8EF61C5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318"/>
            <a:ext cx="9109158" cy="2521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0749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9B9204-3CBD-44B8-8270-13965AA2F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100"/>
            <a:ext cx="9144000" cy="552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24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2EADE5-D7FA-4471-A279-D0EA5CA41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07948"/>
            <a:ext cx="9041113" cy="496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8881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FEFB4C-2D8C-42FD-B315-D78BED120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934"/>
            <a:ext cx="9117764" cy="3641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93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67E05EAB-C561-48DF-A66F-71720586DD4A}"/>
              </a:ext>
            </a:extLst>
          </p:cNvPr>
          <p:cNvGrpSpPr/>
          <p:nvPr/>
        </p:nvGrpSpPr>
        <p:grpSpPr>
          <a:xfrm>
            <a:off x="806884" y="434563"/>
            <a:ext cx="7530232" cy="5188314"/>
            <a:chOff x="806884" y="434563"/>
            <a:chExt cx="7530232" cy="51883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9F8F40B-FAB2-42BA-BF01-00BBFA3F1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6884" y="434563"/>
              <a:ext cx="7530232" cy="643609"/>
            </a:xfrm>
            <a:prstGeom prst="rect">
              <a:avLst/>
            </a:prstGeom>
          </p:spPr>
        </p:pic>
        <p:pic>
          <p:nvPicPr>
            <p:cNvPr id="5" name="Picture 4">
              <a:hlinkClick r:id="rId3"/>
              <a:extLst>
                <a:ext uri="{FF2B5EF4-FFF2-40B4-BE49-F238E27FC236}">
                  <a16:creationId xmlns:a16="http://schemas.microsoft.com/office/drawing/2014/main" id="{55AA940A-E84A-4349-9387-B9ED9540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1094" y="1445159"/>
              <a:ext cx="7481811" cy="41777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9924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B31E21-64D4-411B-AF89-6E7E5D6E9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59952"/>
            <a:ext cx="9055585" cy="502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05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C760A2-FAB8-403C-84EE-361BAEC9E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724"/>
            <a:ext cx="9133780" cy="523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6593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43AD1-07F8-44A7-9A6E-3FE6ACDE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875"/>
            <a:ext cx="9144000" cy="503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29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BB7670-DB45-4C1D-9513-94ED3E98C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8871"/>
            <a:ext cx="9085006" cy="425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7745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AD4AF8-3E67-41E6-8956-62A42CB5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3232"/>
            <a:ext cx="9104983" cy="551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469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597B62-663E-41D4-B5C8-5DE6A76D9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4059"/>
            <a:ext cx="9006348" cy="393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658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AA06C-526F-4919-9F27-892D550D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0380"/>
            <a:ext cx="9124335" cy="502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3759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BDA3A9-BE8B-45F0-837E-CE7B7B8386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48" y="446817"/>
            <a:ext cx="8809703" cy="5063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9096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D11FBE-E88E-4774-9EA3-2856B71AC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652"/>
            <a:ext cx="9143710" cy="581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354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3DA48-574C-4E97-BC06-DC8C6CF3F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5172"/>
            <a:ext cx="9045677" cy="442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110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A97C2-75BD-4C52-89D7-283B2693C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397"/>
            <a:ext cx="8958118" cy="511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570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/>
            <a:extLst>
              <a:ext uri="{FF2B5EF4-FFF2-40B4-BE49-F238E27FC236}">
                <a16:creationId xmlns:a16="http://schemas.microsoft.com/office/drawing/2014/main" id="{DA596926-5EC4-47A2-BCFA-A33FE2AE98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96" y="680369"/>
            <a:ext cx="7518008" cy="417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851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739B3-5875-4E1F-BC7E-2AA8E86F6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2917"/>
            <a:ext cx="9144000" cy="484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781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1EAF5B-38BC-42BD-9D98-FF1E6969D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9122"/>
            <a:ext cx="9095420" cy="53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947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DCB910-9398-48C7-9D6B-00EBB30FA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881"/>
            <a:ext cx="9144000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4113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DFB696-16D8-4351-BD2D-79A83365A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383"/>
            <a:ext cx="9144000" cy="587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64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1C515-B510-4280-BB55-DCEAC26721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680"/>
            <a:ext cx="9068473" cy="330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7749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44AFE-BF5A-4C70-8B49-36A9C615E8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9647"/>
            <a:ext cx="9106262" cy="47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9933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</TotalTime>
  <Words>0</Words>
  <Application>Microsoft Office PowerPoint</Application>
  <PresentationFormat>On-screen Show (4:3)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Wayde Putnam FHS</dc:creator>
  <cp:lastModifiedBy>Wayde Putnam FHS</cp:lastModifiedBy>
  <cp:revision>1</cp:revision>
  <dcterms:created xsi:type="dcterms:W3CDTF">2022-01-06T17:24:48Z</dcterms:created>
  <dcterms:modified xsi:type="dcterms:W3CDTF">2022-01-06T18:22:36Z</dcterms:modified>
</cp:coreProperties>
</file>