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8E6C-CEE3-4300-B3BE-F9C6F22FA9E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A6DF-9FA2-4D2C-BD06-2653B265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P3GagfbA2v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C9149-79B3-4905-8E84-1594C976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33"/>
            <a:ext cx="9145354" cy="42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90AA3-0359-4F58-87B2-EA135D23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621083"/>
            <a:ext cx="8967019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B7742-F170-488D-95B3-C8114EE3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5" y="439185"/>
            <a:ext cx="9031775" cy="51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3787E-14AB-473F-8A47-F4DDB037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" y="192499"/>
            <a:ext cx="9035648" cy="50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C4B26-D685-4355-97B9-0CBED9A5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351"/>
            <a:ext cx="9148142" cy="39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771A6-2637-422C-9B31-6E8B70D5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7739"/>
            <a:ext cx="9099967" cy="44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86B9B-40BE-4AA2-A7B5-FCC8970E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" y="564219"/>
            <a:ext cx="8991220" cy="51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8D2D5-BF3E-43F3-AE31-09A26FD3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0" y="518432"/>
            <a:ext cx="8848160" cy="49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EEB04-4A29-4AE7-BEDA-D55589CC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" y="494070"/>
            <a:ext cx="8760554" cy="40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EE151-8D67-4ABC-8DDB-ABB80EAB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507"/>
            <a:ext cx="9045677" cy="45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1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71EDF-8B50-44EF-8E0B-2DC98D03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006"/>
            <a:ext cx="9031326" cy="47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B76A3-F754-41CB-B856-02D13774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826"/>
            <a:ext cx="9124325" cy="43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774B-B96F-4484-8C8D-22E8B051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648305"/>
            <a:ext cx="8849032" cy="4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14924-519E-4CAA-BA63-6361EFEC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564364"/>
            <a:ext cx="8927690" cy="26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51F7FBB-C91D-41B9-B6BF-FDD9FB9A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786"/>
            <a:ext cx="9157808" cy="50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5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6F445-768D-4C06-B26F-638B5CF0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505"/>
            <a:ext cx="91440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2DE77-7367-45F9-98A9-E0B0684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0276"/>
            <a:ext cx="9092985" cy="43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FCD6B-2CA3-4413-9EEC-39B1EBC6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718"/>
            <a:ext cx="9144000" cy="37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1460D-9EDA-4F18-A58C-6F098A9B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" y="729605"/>
            <a:ext cx="8915139" cy="34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2022-01-06T18:22:57Z</dcterms:created>
  <dcterms:modified xsi:type="dcterms:W3CDTF">2022-01-06T18:40:31Z</dcterms:modified>
</cp:coreProperties>
</file>