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6" autoAdjust="0"/>
    <p:restoredTop sz="94660"/>
  </p:normalViewPr>
  <p:slideViewPr>
    <p:cSldViewPr snapToGrid="0">
      <p:cViewPr varScale="1">
        <p:scale>
          <a:sx n="70" d="100"/>
          <a:sy n="70" d="100"/>
        </p:scale>
        <p:origin x="4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732DB-3EF1-44C8-8DEB-3AABF3919A91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833AE-3819-4277-8B68-FAF21F036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838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732DB-3EF1-44C8-8DEB-3AABF3919A91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833AE-3819-4277-8B68-FAF21F036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96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732DB-3EF1-44C8-8DEB-3AABF3919A91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833AE-3819-4277-8B68-FAF21F036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33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732DB-3EF1-44C8-8DEB-3AABF3919A91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833AE-3819-4277-8B68-FAF21F036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67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732DB-3EF1-44C8-8DEB-3AABF3919A91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833AE-3819-4277-8B68-FAF21F036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051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732DB-3EF1-44C8-8DEB-3AABF3919A91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833AE-3819-4277-8B68-FAF21F036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733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732DB-3EF1-44C8-8DEB-3AABF3919A91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833AE-3819-4277-8B68-FAF21F036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23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732DB-3EF1-44C8-8DEB-3AABF3919A91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833AE-3819-4277-8B68-FAF21F036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431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732DB-3EF1-44C8-8DEB-3AABF3919A91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833AE-3819-4277-8B68-FAF21F036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35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732DB-3EF1-44C8-8DEB-3AABF3919A91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833AE-3819-4277-8B68-FAF21F036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685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732DB-3EF1-44C8-8DEB-3AABF3919A91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833AE-3819-4277-8B68-FAF21F036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28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732DB-3EF1-44C8-8DEB-3AABF3919A91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833AE-3819-4277-8B68-FAF21F036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406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hyperlink" Target="https://www.youtube.com/watch?v=jZKIHe2LDP8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FDF976-6494-4822-B267-3A4F89D08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85006" cy="584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484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285DC20D-158E-4DAA-992A-8D45A363BB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838" y="824038"/>
            <a:ext cx="5781368" cy="324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06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0AEFA3-649B-4C94-8E33-6435D0211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7487"/>
            <a:ext cx="9146439" cy="495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314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A1CFE9-D104-49A0-AE16-C1161C199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7646"/>
            <a:ext cx="9109868" cy="492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875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CB4A68-8D80-4F91-910D-ED996AD39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28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677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281FE9-8FD0-48AC-BD16-816E2F620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484"/>
            <a:ext cx="9048466" cy="625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92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D8035B-9FB1-44A9-B878-A194133DF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2520"/>
            <a:ext cx="9119702" cy="512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902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86A565-852C-4C98-89A7-DE406D571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16229"/>
            <a:ext cx="9041999" cy="512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15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DD0EBF-BF17-40C1-A47B-4237A2F6D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2" y="1133167"/>
            <a:ext cx="9124335" cy="459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296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DB3F3B-A904-476D-B769-CCB030797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6104"/>
            <a:ext cx="9076697" cy="520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275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1DE7FC-4DC6-4DD9-ACD6-14D70B6BE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0926"/>
            <a:ext cx="9102853" cy="435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846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BC34A6-2E15-451E-B88B-342FD5ABD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2782"/>
            <a:ext cx="9166796" cy="515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479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6D1E60-9B6A-45EE-91D0-891AC350D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826"/>
            <a:ext cx="9144000" cy="357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604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DE759-0455-45E2-B792-1A109FE13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2331"/>
            <a:ext cx="9063217" cy="515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734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560C0A-5D98-48E4-B06E-27C0509D1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8673"/>
            <a:ext cx="9144000" cy="503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406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E3DF40-7DDC-4FC8-868B-5DC7B92B4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7457"/>
            <a:ext cx="8967019" cy="499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94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C49995-B286-4C84-A014-C8A29C852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4573"/>
            <a:ext cx="9045677" cy="427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02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2214D1-F562-41B5-83BD-8F14A1BC9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4542"/>
            <a:ext cx="9144000" cy="446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99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</TotalTime>
  <Words>0</Words>
  <Application>Microsoft Office PowerPoint</Application>
  <PresentationFormat>On-screen Show (4:3)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Wayde Putnam FHS</dc:creator>
  <cp:lastModifiedBy>Wayde Putnam FHS</cp:lastModifiedBy>
  <cp:revision>1</cp:revision>
  <dcterms:created xsi:type="dcterms:W3CDTF">2022-01-06T17:01:21Z</dcterms:created>
  <dcterms:modified xsi:type="dcterms:W3CDTF">2022-01-06T17:24:30Z</dcterms:modified>
</cp:coreProperties>
</file>