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8E77-EB55-4A43-B21A-314C7F402A3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825B-80C5-4AF2-922B-1603311E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youtube.com/watch?v=v6ubvEJ3KG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kz-iZcVyY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hyperlink" Target="https://www.youtube.com/watch?v=Z7bY2UgLrH8" TargetMode="Externa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9F225-4326-4E3B-ABAF-B7308B5E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412"/>
            <a:ext cx="9063636" cy="44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DCD17-3CEE-4296-8124-85E653B6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160"/>
            <a:ext cx="9148043" cy="52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5F39B-0186-447E-A01B-1C3EA4B9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90"/>
            <a:ext cx="9071840" cy="57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28AFE-925C-4DD9-A481-C8DAD4A8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1241322"/>
            <a:ext cx="9085006" cy="4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5CDFC-C77B-4A25-8AC0-40917F10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916858"/>
            <a:ext cx="8927690" cy="50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F678C-55EA-4DED-99B3-ABD93F94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1088922"/>
            <a:ext cx="8809703" cy="46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0609A-B03D-4D33-85A6-6CE57FDC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313"/>
            <a:ext cx="9144000" cy="4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7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5745D6C-9B95-497A-AB7E-B70B080E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1" y="1273314"/>
            <a:ext cx="5820697" cy="3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1A15F4-5D6E-4390-8817-86346AE5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7958"/>
            <a:ext cx="9092961" cy="41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5D4D0-735D-48DC-B795-C3EF2DF2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304341"/>
            <a:ext cx="8734567" cy="62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FC387-3900-42B5-871E-9DA40218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4720"/>
            <a:ext cx="9134029" cy="47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CB529-0038-4B1D-94BB-91B5DF5B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1618"/>
            <a:ext cx="9144737" cy="34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54576-139C-479C-9BBB-905798C9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853"/>
            <a:ext cx="9105697" cy="44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C1CCE-886B-4B98-9FBF-010B19F0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847"/>
            <a:ext cx="9066437" cy="54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E7F0E-33A5-44FF-B0B6-BA103F5D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990"/>
            <a:ext cx="9093137" cy="54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71977-3F74-4F99-8024-2F579B09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9185"/>
            <a:ext cx="9120289" cy="5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827FE-7FDE-4496-8D54-F0844B02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4" y="259049"/>
            <a:ext cx="8671172" cy="60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B7E0D-DD53-47AD-9768-F91D6ED1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74981"/>
            <a:ext cx="8966579" cy="38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9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4E73D-70B6-4666-A3DE-0D44937D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21"/>
            <a:ext cx="9110838" cy="54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7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57417-FE5E-494B-A4FE-C996ED2C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5171"/>
            <a:ext cx="9072395" cy="50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5CAF2-0957-4DF0-A235-CDECEABD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5045"/>
            <a:ext cx="9144001" cy="49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CA256-CBD7-458E-8A9C-0F9D5365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1890251"/>
            <a:ext cx="9085006" cy="3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03737-8786-4FF2-AE4E-1D03E421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412"/>
            <a:ext cx="9167865" cy="52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053BB-3A5F-4623-938E-7A16E772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756"/>
            <a:ext cx="9158074" cy="52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39075-DE63-4413-833C-150D707F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277"/>
            <a:ext cx="9144000" cy="4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5D3D6-353C-4094-A2CA-0B17595A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908"/>
            <a:ext cx="9144000" cy="51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F4C2C-2932-40A2-8594-5F69C781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67"/>
            <a:ext cx="9142534" cy="51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F7BE9-B419-4ED1-A55E-0D21E2A4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411010"/>
            <a:ext cx="8141110" cy="658761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D3A93CF-681A-4696-A150-CEC994381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7" y="2327787"/>
            <a:ext cx="3932903" cy="220242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CC4A2D86-4E38-47D9-8382-029E60837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327787"/>
            <a:ext cx="4090219" cy="22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2022-01-05T21:14:47Z</dcterms:created>
  <dcterms:modified xsi:type="dcterms:W3CDTF">2022-01-05T21:30:38Z</dcterms:modified>
</cp:coreProperties>
</file>