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6" autoAdjust="0"/>
    <p:restoredTop sz="94660"/>
  </p:normalViewPr>
  <p:slideViewPr>
    <p:cSldViewPr snapToGrid="0">
      <p:cViewPr varScale="1">
        <p:scale>
          <a:sx n="70" d="100"/>
          <a:sy n="70" d="100"/>
        </p:scale>
        <p:origin x="44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41817-9E2B-43DF-AD35-878ACED416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474B99-BAD7-4CD4-99F2-495CE3F644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622848-C753-4094-97D7-A20030DE2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141B-742F-4544-9316-4FF147AD9807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5B54DA-AA14-4956-81FA-9B29E570B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D60FF-829F-43FA-800B-4F0F9EA0A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9EAF3-1109-4B35-A7E4-C1F41D260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449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E2104-1898-4930-8E88-43B533BFF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76AD93-8FCD-4858-A5C6-41A2C19ED2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DEF67-5C24-48CE-B5FA-23B345F7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141B-742F-4544-9316-4FF147AD9807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51F2C-9405-4EBE-A3DC-DB6EE1F0B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B5D9D3-ADF3-49B6-965C-9B5FB0766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9EAF3-1109-4B35-A7E4-C1F41D260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6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325E48-6E0F-4CE6-9BBB-B3FCF5E6C4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7EF3AB-963E-484F-ABD7-6C98CD0531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EE87F-F48B-430D-AB45-68AA8D9F8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141B-742F-4544-9316-4FF147AD9807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D5AA2-CB55-47E0-8607-4BE24691C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EC138-F30B-43BC-A767-1CB5B5F0C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9EAF3-1109-4B35-A7E4-C1F41D260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14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96D14-B81C-4067-AD3F-BE736FD95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ABD99-29C2-415B-9252-AF0714376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0CED30-877E-41CF-B6F8-FFBFD9AD0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141B-742F-4544-9316-4FF147AD9807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7A9F3-4A22-4197-A721-EFF9D28F7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A4D1F-314D-497F-8795-D13510CE8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9EAF3-1109-4B35-A7E4-C1F41D260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477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91A5D-CCBF-4E14-A8CB-084981323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3EEB14-EA95-4300-AA21-EF3EA17F0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324FA6-3E3E-4A48-AF49-4D9110C97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141B-742F-4544-9316-4FF147AD9807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B2FFF-E2FB-4525-89AA-2D954BFF9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E4328-676C-47A1-BBAF-37EB5869F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9EAF3-1109-4B35-A7E4-C1F41D260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9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AAE7D-8729-40C6-8122-048395848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2561F-519C-4A30-90CB-D6F009E1BE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8FF80D-3C86-41D3-BC30-8E8216AF13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A3FCC-04B6-49EB-91A9-98CE556FF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141B-742F-4544-9316-4FF147AD9807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61C3C6-B00E-445D-8AA1-F12C2580C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7C83C4-5E10-41B8-AA93-65CE1C891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9EAF3-1109-4B35-A7E4-C1F41D260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09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30FB7-4B7D-43DA-82F4-9FCC9A746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4FD5C9-6F0C-49A1-8990-C8AFDCDF2C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115347-38CC-4E8F-AEC9-3BAF9B655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F76C1C-38B9-4F4B-B065-831BBD3833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913AB1-7D08-4847-BC54-610EC8042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5A8179-6174-449C-A0BC-BEEC1DCC9A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141B-742F-4544-9316-4FF147AD9807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633E9EE-811B-4809-BF12-3D486B270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815C72-F91A-4905-BB38-BD9207AE0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9EAF3-1109-4B35-A7E4-C1F41D260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179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497A4-571F-44F9-9B2F-B52A0954E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7F9EC2-1BB0-4AB9-A9BF-2DDD237B5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141B-742F-4544-9316-4FF147AD9807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296208-D164-4319-969B-D3032C9FC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792336-391A-4D58-936E-F8EBCC6D5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9EAF3-1109-4B35-A7E4-C1F41D260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4F7DAD-E80A-4D1D-B65C-512CEB928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141B-742F-4544-9316-4FF147AD9807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427405-A554-4077-A0F4-D2ED7FEF5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655D7E-8981-442B-9314-7E7A0FDAA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9EAF3-1109-4B35-A7E4-C1F41D260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89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115EC-DD93-487A-BBB7-E1832AB73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B75E8-51DE-4478-9775-E95353D249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47C3EA-9D34-4E57-8277-DFB4DE840B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226F3F-77E2-4EF7-B25F-9BD3F46A5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141B-742F-4544-9316-4FF147AD9807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D11B9B-22B6-40A6-BD90-D207CB582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596D0F-571A-4909-9AC7-4C63A6A27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9EAF3-1109-4B35-A7E4-C1F41D260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65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F4B78-6CA4-4357-B272-E1560C5CE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C919A1-B7D6-47EC-8BD6-DB8E48644A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2F947D-F633-41F7-A228-B1FACE9E54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46F113-E843-42F5-A767-105D731DB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141B-742F-4544-9316-4FF147AD9807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EA6C2-301F-4474-97D2-DCF87125A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8C3DE6-567F-4775-BB25-BB749550C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9EAF3-1109-4B35-A7E4-C1F41D260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40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57BE902-C282-4C44-860D-E2475AA9EC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E09B6-DA52-4654-A920-B7EAB3D42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8FDC6-8E81-47B2-9CA3-1BE4F248D9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A141B-742F-4544-9316-4FF147AD9807}" type="datetimeFigureOut">
              <a:rPr lang="en-US" smtClean="0"/>
              <a:t>1/5/2022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8CA1F6-BB46-4457-83B5-C55E8DC14C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DFE89A-437E-4154-8243-7520D1D66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9EAF3-1109-4B35-A7E4-C1F41D2605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35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hyperlink" Target="https://www.youtube.com/watch?v=Qqa0OPbdvjw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hyperlink" Target="https://www.youtube.com/watch?v=8rSlA_ywEec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36FD88-4B92-4213-B5DE-102FC7702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7" y="872613"/>
            <a:ext cx="9085006" cy="5112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773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2305EF-6018-401B-9C94-81A044A42C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890"/>
            <a:ext cx="9144000" cy="500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0685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3ECD2D-F225-4290-91D3-F3EEC909D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1942"/>
            <a:ext cx="9128878" cy="468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69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B922680-B2F4-4850-AFC9-DEACBAF61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7884"/>
            <a:ext cx="9144000" cy="456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762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52698C-B084-4BA4-986B-39B43ADED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3074"/>
            <a:ext cx="9144000" cy="463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18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3CB02F-CB0E-4011-8229-66AAE74C0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90" y="1418303"/>
            <a:ext cx="8967019" cy="402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328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C90D0B-E8A2-44AB-986B-35F98D675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00422"/>
            <a:ext cx="9144001" cy="363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029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568D87-047F-436E-A47F-A190AF647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146"/>
            <a:ext cx="9126638" cy="4327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01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BBF7F0-C536-45F0-9686-98D7C527E5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92120"/>
            <a:ext cx="9102855" cy="435308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DF1C46-E36D-41EC-B8B1-8C77C2982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2328" y="3286105"/>
            <a:ext cx="190527" cy="14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8176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93561E-FBA9-44C0-9A18-B580834A5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0642"/>
            <a:ext cx="9021170" cy="483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698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279FC971-CE52-4BC4-B872-63FB7B43D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199" y="810611"/>
            <a:ext cx="3932903" cy="4336026"/>
          </a:xfrm>
          <a:prstGeom prst="rect">
            <a:avLst/>
          </a:prstGeom>
        </p:spPr>
      </p:pic>
      <p:pic>
        <p:nvPicPr>
          <p:cNvPr id="5" name="Picture 4">
            <a:hlinkClick r:id="rId4"/>
            <a:extLst>
              <a:ext uri="{FF2B5EF4-FFF2-40B4-BE49-F238E27FC236}">
                <a16:creationId xmlns:a16="http://schemas.microsoft.com/office/drawing/2014/main" id="{7912F1C0-04AA-4F46-9649-C39BD9F791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687708"/>
            <a:ext cx="3972232" cy="4581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431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FFCD8B-5778-4BBC-98A7-3B839CBD5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394353"/>
            <a:ext cx="9122621" cy="469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59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4AD38F-AAA9-44C3-87C9-514DBDDA4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1" y="936522"/>
            <a:ext cx="9045677" cy="4984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688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6B6197-CE14-4CB9-9D0E-1BC52A97E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2" y="985684"/>
            <a:ext cx="9124335" cy="488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45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FBA85C-5830-4140-8EC1-D3DD7AD45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2351"/>
            <a:ext cx="9144000" cy="494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703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E9B40F-2BD6-424C-92E7-70A57992B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6312"/>
            <a:ext cx="9154411" cy="409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56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F443DD-0969-43A1-AE53-8A0CB0D7D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96879"/>
            <a:ext cx="9112941" cy="518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478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A22277A-DA2D-469D-8751-3A47A5502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6596"/>
            <a:ext cx="9087167" cy="5131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577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47CA97-6270-4B8F-ADFC-A8313442B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90" y="1182329"/>
            <a:ext cx="8967019" cy="449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094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On-screen Show (4:3)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Wayde Putnam FHS</dc:creator>
  <cp:lastModifiedBy>Wayde Putnam FHS</cp:lastModifiedBy>
  <cp:revision>1</cp:revision>
  <dcterms:created xsi:type="dcterms:W3CDTF">2022-01-05T20:48:15Z</dcterms:created>
  <dcterms:modified xsi:type="dcterms:W3CDTF">2022-01-05T21:14:32Z</dcterms:modified>
</cp:coreProperties>
</file>