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00D1-D1D4-42D0-B68E-1B0DF66F2CA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0393-F895-4B66-B619-564FE236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5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00D1-D1D4-42D0-B68E-1B0DF66F2CA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0393-F895-4B66-B619-564FE236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00D1-D1D4-42D0-B68E-1B0DF66F2CA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0393-F895-4B66-B619-564FE236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7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00D1-D1D4-42D0-B68E-1B0DF66F2CA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0393-F895-4B66-B619-564FE236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4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00D1-D1D4-42D0-B68E-1B0DF66F2CA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0393-F895-4B66-B619-564FE236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00D1-D1D4-42D0-B68E-1B0DF66F2CA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0393-F895-4B66-B619-564FE236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00D1-D1D4-42D0-B68E-1B0DF66F2CA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0393-F895-4B66-B619-564FE236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6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00D1-D1D4-42D0-B68E-1B0DF66F2CA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0393-F895-4B66-B619-564FE236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6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00D1-D1D4-42D0-B68E-1B0DF66F2CA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0393-F895-4B66-B619-564FE236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9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00D1-D1D4-42D0-B68E-1B0DF66F2CA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0393-F895-4B66-B619-564FE236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3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00D1-D1D4-42D0-B68E-1B0DF66F2CA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0393-F895-4B66-B619-564FE236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9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00D1-D1D4-42D0-B68E-1B0DF66F2CA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D0393-F895-4B66-B619-564FE236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E5639-A462-47F4-845B-F4220DA8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306"/>
            <a:ext cx="9144222" cy="482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8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CC01C-1248-4255-96B4-354FBE33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4" y="469930"/>
            <a:ext cx="8728892" cy="49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6BF2C-96A6-4272-B50B-3B44BA31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269"/>
            <a:ext cx="9144589" cy="52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0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704A8-67D1-4AC0-8115-C6FB62D7D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3095"/>
            <a:ext cx="9104329" cy="55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5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21B56-EDD2-4D13-BAFD-55D977797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988"/>
            <a:ext cx="8990499" cy="42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D06F4-FC0C-4DD6-99DE-70CA881F7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954"/>
            <a:ext cx="9115185" cy="36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8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06694-3415-4ADB-9A1C-7FDB3C84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054"/>
            <a:ext cx="9006348" cy="50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65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C1B3CA-FB3B-4D67-A4A6-BEF0E0FD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235"/>
            <a:ext cx="9018316" cy="46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7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86AA4-9C70-4CA7-99F3-E5F8CE275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7691"/>
            <a:ext cx="8952931" cy="49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0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497E7-0739-4D58-B6E8-5E7156C0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4" y="521660"/>
            <a:ext cx="8927037" cy="51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D2E92-851E-41C9-B43C-4C3BD4B79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8009"/>
            <a:ext cx="9072593" cy="36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5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A40F3-6B6D-4743-A5D6-57EF1A488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419"/>
            <a:ext cx="9101336" cy="53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8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380B38-3240-4714-B5E1-A3C8E79F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1" y="524447"/>
            <a:ext cx="8824086" cy="56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9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79EAA-856D-45DA-8586-BC700AFBD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227"/>
            <a:ext cx="8966579" cy="514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2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93FED-AC9A-4A3E-B745-FA0A31B2B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7" y="1187245"/>
            <a:ext cx="8731045" cy="44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4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F4D96-63A8-44FC-AEFB-5A196B9F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2" y="465967"/>
            <a:ext cx="8832449" cy="5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5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570CA-B9B1-4607-BB92-2D8187F2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496"/>
            <a:ext cx="8966579" cy="49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4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B9AD3-F3AF-4B02-8A50-C919D386A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5" y="966019"/>
            <a:ext cx="8927690" cy="49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79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FHS</dc:creator>
  <cp:lastModifiedBy>Wayde Putnam FHS</cp:lastModifiedBy>
  <cp:revision>1</cp:revision>
  <dcterms:created xsi:type="dcterms:W3CDTF">2022-01-05T21:31:06Z</dcterms:created>
  <dcterms:modified xsi:type="dcterms:W3CDTF">2022-01-05T21:41:46Z</dcterms:modified>
</cp:coreProperties>
</file>