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F402-A444-4729-96D5-AF1398BE7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2503D-4A77-48E2-88B4-CF0D6BFB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61A7D-8911-41FA-A04A-7F8D3A07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93E58-FDA9-4D48-91E6-597733D8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29974-E0E9-47A8-88DD-0BD96930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A62B-C0EE-458C-ADE5-CE7EFA07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0C617-EA9D-4973-8597-3C10D6851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7FE2-9360-46E4-B1A4-102F2546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5E978-4508-4619-BDE7-E75009E2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5457E-5B51-4C35-9B4E-0AC38FBA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4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D56CD-CCD4-46EE-AF98-FBEE0E5EE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23AED-CDA7-4A34-8D43-900A667F8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1BB5C-65EC-4763-9123-374EF22C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C5D9C-B0EC-453D-986E-C7104A20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B66C1-F30F-4FB4-93BF-BB913E0F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FD2D-B07D-4BC7-B338-DDD671E0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C8A9-D112-4DE2-812B-7903EB91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BE632-47E6-4481-9887-8614083C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7A7E9-2106-4796-B64C-4025D755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BAB91-FA1B-4330-97FC-BEF3F671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11EF-6DB4-4D10-BCE1-05A4F8A1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6CB9C-E646-4B1C-AE36-94756C4C0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D0EDD-97CD-408F-B378-B13EED88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C2A26-E232-465B-B7B1-9DD4D70E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BC45-1947-478D-AE16-3DF56C02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0615-5628-4EB7-95D3-10F0CD37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F4A6-6356-4CDC-A077-347EB7D73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DC715-E8C9-4ED7-965F-8A1324047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EE53D-F73E-467C-9DC8-D917E602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5CD20-92FF-4423-9194-1EB68AB2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CA2CE-475A-4EC0-883D-8C5E9858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1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5876-F365-4F15-9EE5-D7BDB76D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16028-47A1-48EB-872D-EB904BACD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E97D7-1D3D-46BD-B225-99CF4D65B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5C676-F187-4E6F-8EAC-4AA56D375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41B13-3742-44E4-B0BC-9DC9C8D12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B6EFE-56A1-44EA-B315-10DDDD7D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C56EF-CA1C-42B9-A075-3B1902EF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F2149-5E26-4C32-8966-83EA11AE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0352-5127-44F7-873C-995E9E9F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F7E0A-84F9-4003-ACEA-89A5BE3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74154-AD36-4EAC-80E5-D2D3F36F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27660-EAD8-431F-A913-F09DBFCB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69AF4-F860-45FD-B547-AC2A2B69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DD6F8-300F-4F2D-BA33-51B5D1C6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BC175-6571-4818-B4F3-D2DC27A4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14A1-083C-41A2-9E9B-1F32BFAA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2F0F-D7B9-457E-87CA-FC42E68D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444A7-C6A0-4D5A-A2F8-F00A356B5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55416-4FC6-456E-B654-B0BE5BC9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AFF8C-1831-473B-A869-8507A8BD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FF4C7-5600-4B35-8657-3F73D74F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9CF1-3905-48C8-B5AD-86541569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2BDD1-6D79-4C65-9F33-B8245483E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E80C2-11AC-43AA-ACAF-EA108F413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6D822-9019-425E-BA10-BDC2073E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CF918-60A8-4C9F-8B1D-BF5A63EE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DD434-BC73-4045-82D4-29BABF24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23163-1243-4F7D-8EEE-186E490A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B3B46-487C-457C-B68B-C31218C96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358BA-0E26-4D98-B730-745B692B4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632A-7BE4-455A-A04E-6D4DD664E4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1FAF2-AD50-47A9-B797-52775118F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CA0D-D412-498E-ACDA-AFE0CDD7F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41D8-FF45-46CA-A28D-75BA342C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8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n04SEzuvX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DD401-386B-4477-AF80-9CD57109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120445"/>
            <a:ext cx="9045677" cy="66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7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8038D-090E-4B26-98A6-15528CF3E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5" y="243348"/>
            <a:ext cx="8927690" cy="63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5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4D713-55D8-416B-8274-A71C3B6D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8" y="371048"/>
            <a:ext cx="8402223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3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40010-29F3-4388-9D65-4F289432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5" y="135193"/>
            <a:ext cx="8927690" cy="65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1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BF7C2-705A-4A15-A194-7F4F038D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46703"/>
            <a:ext cx="9045677" cy="67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55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032C0-F015-4BBD-B2FE-0C0EAD17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" y="81116"/>
            <a:ext cx="9085006" cy="66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4D8F6-1094-41AB-884D-AB7853206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9" y="228723"/>
            <a:ext cx="6096851" cy="5363323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405CB68F-ED09-486F-9068-65519FE7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396" y="352152"/>
            <a:ext cx="2791215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3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C028F-3E1A-4081-88A9-4F2FBFAC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46703"/>
            <a:ext cx="9045677" cy="67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3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6837B-1533-486F-B27E-8232D68B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100780"/>
            <a:ext cx="9045677" cy="66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7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B6D8C-70A0-4FA3-95FA-E79A27DE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56535"/>
            <a:ext cx="9045677" cy="67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4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8370B-BD5A-4726-9959-FAAC0829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223684"/>
            <a:ext cx="8967019" cy="641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2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3F503-B5DF-481F-9E39-67759A4E5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159774"/>
            <a:ext cx="9045677" cy="65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5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E6288-627E-40A0-9D22-14416640C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66367"/>
            <a:ext cx="9045677" cy="67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35963-C983-48A1-98B1-2EA82531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7" y="120445"/>
            <a:ext cx="8731045" cy="66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978B4-6303-471E-8DB5-A4F156B66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" y="66367"/>
            <a:ext cx="9124335" cy="67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F7288-6879-4C72-8451-511FF6FC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51619"/>
            <a:ext cx="9045677" cy="67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4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7455B-7575-43CE-B358-DFC4311D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6" y="130277"/>
            <a:ext cx="9006348" cy="65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C406DD-C40D-44D8-B64A-3F0FC1D54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7374"/>
            <a:ext cx="9045677" cy="68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6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FHS</dc:creator>
  <cp:lastModifiedBy>Wayde Putnam FHS</cp:lastModifiedBy>
  <cp:revision>1</cp:revision>
  <dcterms:created xsi:type="dcterms:W3CDTF">2021-12-13T20:17:15Z</dcterms:created>
  <dcterms:modified xsi:type="dcterms:W3CDTF">2021-12-13T20:58:18Z</dcterms:modified>
</cp:coreProperties>
</file>