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0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8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8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0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0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4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0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7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1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C559A-9CC8-4B2E-8985-9C99ACAEDD1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855BC-6499-4371-99CA-635A2273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5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C8AC7-4AC5-4E88-A307-FED28A6B7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5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D8A65-2496-4E10-8BDB-A0942FF1A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145026"/>
            <a:ext cx="9124335" cy="65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47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30266-6297-47BA-B4B3-05002CC34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90948"/>
            <a:ext cx="9124335" cy="66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5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6489E-8B29-4011-8BE1-0910F35D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41787"/>
            <a:ext cx="9085006" cy="67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78DE6-D2FC-4FB3-AAC0-7C71FE3C4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95864"/>
            <a:ext cx="9045677" cy="66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1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E91D3-468A-4A14-8B73-C5CF5F55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31955"/>
            <a:ext cx="9124335" cy="67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57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8E1EF-3174-4FA7-A1DB-CF6570950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27038"/>
            <a:ext cx="9045677" cy="680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55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A582D-07DA-4F3C-9468-4FDD6AA4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76200"/>
            <a:ext cx="912433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9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5FBFE-B0CF-4E5C-A572-AEAB0861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46703"/>
            <a:ext cx="9085006" cy="67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A52FA-A1B8-4B9C-8F6A-F11D835B8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31955"/>
            <a:ext cx="9124335" cy="67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5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44FF8-A158-4107-98C4-21A16960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1" y="0"/>
            <a:ext cx="9078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5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BF9D4-7F84-480A-BFCB-2CEDA693A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5" y="1015180"/>
            <a:ext cx="8927690" cy="48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2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B20B3-333E-4111-8153-D1088E3CD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12290"/>
            <a:ext cx="9124335" cy="68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5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D8954-3333-4351-9AD3-EC028E307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27038"/>
            <a:ext cx="9045677" cy="680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26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2A813-2CF9-42F0-AB57-DB17988D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51619"/>
            <a:ext cx="9085006" cy="67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25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4B214-7F0A-4826-8222-2A9E1893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27038"/>
            <a:ext cx="9006348" cy="680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8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5B054-E059-444F-B64A-AB122622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17206"/>
            <a:ext cx="9045677" cy="68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2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2A664-E64C-4506-94D0-3A7CCC22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36871"/>
            <a:ext cx="9085006" cy="67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4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131C3-4EE2-47D6-87E1-0DDAB323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36871"/>
            <a:ext cx="9045677" cy="67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6C116-E688-441F-9C78-0197BF18D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86032"/>
            <a:ext cx="9085006" cy="66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94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2021-12-10T20:15:55Z</dcterms:created>
  <dcterms:modified xsi:type="dcterms:W3CDTF">2021-12-10T20:24:33Z</dcterms:modified>
</cp:coreProperties>
</file>