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12B2-529D-4E08-A30C-2619E3C110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D458-4D19-4F2C-8D93-EA6B06DD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2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12B2-529D-4E08-A30C-2619E3C110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D458-4D19-4F2C-8D93-EA6B06DD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1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12B2-529D-4E08-A30C-2619E3C110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D458-4D19-4F2C-8D93-EA6B06DD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5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12B2-529D-4E08-A30C-2619E3C110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D458-4D19-4F2C-8D93-EA6B06DD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7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12B2-529D-4E08-A30C-2619E3C110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D458-4D19-4F2C-8D93-EA6B06DD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3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12B2-529D-4E08-A30C-2619E3C110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D458-4D19-4F2C-8D93-EA6B06DD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12B2-529D-4E08-A30C-2619E3C110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D458-4D19-4F2C-8D93-EA6B06DD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2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12B2-529D-4E08-A30C-2619E3C110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D458-4D19-4F2C-8D93-EA6B06DD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03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12B2-529D-4E08-A30C-2619E3C110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D458-4D19-4F2C-8D93-EA6B06DD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7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12B2-529D-4E08-A30C-2619E3C110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D458-4D19-4F2C-8D93-EA6B06DD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7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12B2-529D-4E08-A30C-2619E3C110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D458-4D19-4F2C-8D93-EA6B06DD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5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512B2-529D-4E08-A30C-2619E3C110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2D458-4D19-4F2C-8D93-EA6B06DD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7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javalab.org/en/seismometer_and_inertia_en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nationalgeographic.org/media/tsunamis-101-wbt/#tsunamis-101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B49C8-1F3C-4B76-B7E9-21C0E5D2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9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89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A3A51-F9BB-4A36-86E2-7FCACAB11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0" y="17206"/>
            <a:ext cx="8967019" cy="68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35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85FF03-E6AA-4B67-9D28-BD784704C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115529"/>
            <a:ext cx="9124335" cy="662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8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B1AD5-2AA8-4AF6-9735-175151A5F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100780"/>
            <a:ext cx="9085006" cy="66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49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C5B35-A8FA-451D-9626-ADF84F15A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240"/>
            <a:ext cx="9144000" cy="625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2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29946A-175A-4850-85BE-8883C764C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46703"/>
            <a:ext cx="9124335" cy="67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58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01B4CCD3-4AE7-4A8E-B782-68B20AC3D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294"/>
            <a:ext cx="9144000" cy="62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77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0E935-4F59-450E-9D50-747FAE61E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61451"/>
            <a:ext cx="9085006" cy="673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1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15F70C-676F-47D6-ADCD-77F9588AF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112"/>
            <a:ext cx="9144000" cy="666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58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854F1-A6E1-415F-8C37-C44CA71A1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149942"/>
            <a:ext cx="9085006" cy="655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5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0DEE2C19-28E3-4D04-AEEF-1E3669490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20" y="380574"/>
            <a:ext cx="8849960" cy="6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8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F75215-D414-49C7-BB72-2E855FD4E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4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88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17F84-C247-447A-9B3B-68941683C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302342"/>
            <a:ext cx="9085006" cy="625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21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08C9D-26A1-465D-B624-E08A2ECB4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" y="86032"/>
            <a:ext cx="9045677" cy="66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23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7699C7-015E-4BC4-BBE9-4F815EA35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6" y="140109"/>
            <a:ext cx="9006348" cy="657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50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339AC-4F27-4C4B-ACDF-BBB27C50F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159774"/>
            <a:ext cx="9085006" cy="65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79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59981-E04D-4287-81EC-A820DC365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263013"/>
            <a:ext cx="9085006" cy="633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42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56872D-73D7-4722-85DF-282C74399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" y="356419"/>
            <a:ext cx="9045677" cy="61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02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E3DA5C-4095-46FC-877E-54AEB992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" y="410497"/>
            <a:ext cx="9045677" cy="603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0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69D6B-D262-4462-9BF1-489360E5A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6" y="508819"/>
            <a:ext cx="9006348" cy="58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67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7F5B9-8F37-463B-8947-1088E0F28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" y="17206"/>
            <a:ext cx="9045677" cy="68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98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D7FC56-FDAD-4B2E-9679-B1193B426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7374"/>
            <a:ext cx="9085006" cy="6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00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23997-2035-464D-B81D-022B3A643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76200"/>
            <a:ext cx="9085006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79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CA777E-77F2-4546-AFD4-368609591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92232" cy="62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17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D78D82-5A61-4C60-BA24-B6FB38DE9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51619"/>
            <a:ext cx="9085006" cy="675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1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FFEE2-BF01-41B1-AFF0-609810DD4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12290"/>
            <a:ext cx="9085006" cy="68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2C327-C77D-4546-8B9B-C43EA6EA3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95"/>
            <a:ext cx="9144000" cy="669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78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</TotalTime>
  <Words>0</Words>
  <Application>Microsoft Office PowerPoint</Application>
  <PresentationFormat>On-screen Show (4:3)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Wayde Putnam FHS</dc:creator>
  <cp:lastModifiedBy>Wayde Putnam FHS</cp:lastModifiedBy>
  <cp:revision>1</cp:revision>
  <dcterms:created xsi:type="dcterms:W3CDTF">2021-12-06T16:49:03Z</dcterms:created>
  <dcterms:modified xsi:type="dcterms:W3CDTF">2021-12-06T17:41:09Z</dcterms:modified>
</cp:coreProperties>
</file>