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4660"/>
  </p:normalViewPr>
  <p:slideViewPr>
    <p:cSldViewPr snapToGrid="0">
      <p:cViewPr varScale="1">
        <p:scale>
          <a:sx n="70" d="100"/>
          <a:sy n="70" d="100"/>
        </p:scale>
        <p:origin x="4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67D4-E472-464C-9AA0-A1D627B2473C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872B-0192-467A-AB85-1547992CE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90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67D4-E472-464C-9AA0-A1D627B2473C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872B-0192-467A-AB85-1547992CE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29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67D4-E472-464C-9AA0-A1D627B2473C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872B-0192-467A-AB85-1547992CE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07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67D4-E472-464C-9AA0-A1D627B2473C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872B-0192-467A-AB85-1547992CE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1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67D4-E472-464C-9AA0-A1D627B2473C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872B-0192-467A-AB85-1547992CE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4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67D4-E472-464C-9AA0-A1D627B2473C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872B-0192-467A-AB85-1547992CE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3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67D4-E472-464C-9AA0-A1D627B2473C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872B-0192-467A-AB85-1547992CE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39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67D4-E472-464C-9AA0-A1D627B2473C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872B-0192-467A-AB85-1547992CE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4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67D4-E472-464C-9AA0-A1D627B2473C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872B-0192-467A-AB85-1547992CE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32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67D4-E472-464C-9AA0-A1D627B2473C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872B-0192-467A-AB85-1547992CE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41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67D4-E472-464C-9AA0-A1D627B2473C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872B-0192-467A-AB85-1547992CE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8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467D4-E472-464C-9AA0-A1D627B2473C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7872B-0192-467A-AB85-1547992CE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7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hyperlink" Target="https://www.youtube.com/watch?v=iYr3sYS9e0w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126211-F803-468F-8C70-1F834992E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433"/>
            <a:ext cx="9144000" cy="581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10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42BBD1-0987-4245-A69E-0CCE5B195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6" y="956187"/>
            <a:ext cx="9006348" cy="494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35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57A940-291A-4137-87CE-BE28F8D6F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5" y="1059426"/>
            <a:ext cx="8927690" cy="473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02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20A92D-B81F-4366-9034-8E30B4DF0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1963"/>
            <a:ext cx="9079546" cy="517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23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F1AA70-D124-44A6-ACD6-E4CE9CFE2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0" y="985684"/>
            <a:ext cx="8967019" cy="488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48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F0013-0A49-4DB8-8B7B-D590E9E51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71" y="936522"/>
            <a:ext cx="8613058" cy="498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32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609E78-3393-46F0-82D8-CBFC0122A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98250"/>
            <a:ext cx="9097655" cy="450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5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A3ADAC-DAFB-413A-B449-DFA5EA9AA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7" y="741638"/>
            <a:ext cx="9070173" cy="518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6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535A-1EB9-42D9-9174-07E31E2EE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63955"/>
            <a:ext cx="9150947" cy="511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07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61CE5648-F533-4659-B2B5-4F6720D42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022" y="867842"/>
            <a:ext cx="6885956" cy="389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27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081802-8E71-4B3F-9F71-ECE6D2881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19" y="980767"/>
            <a:ext cx="8888361" cy="48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99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6EDA0-EF6C-4784-8D65-8B7D4C949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5" y="1449041"/>
            <a:ext cx="9103205" cy="40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35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1A736D-BF66-44DA-8151-2F39E2353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6" y="1339645"/>
            <a:ext cx="9006348" cy="417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3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1BD80-EE6D-490D-A8F0-24B361182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2445"/>
            <a:ext cx="9144000" cy="461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2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FBBB8C-EF57-445A-AA64-A151BE859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9939"/>
            <a:ext cx="9144000" cy="48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56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6DC45A-9B25-4236-8665-A7B04F209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755"/>
            <a:ext cx="9128638" cy="501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64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00108-FE95-49B2-803F-C7A8CBF83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948"/>
            <a:ext cx="9144000" cy="581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74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EE45FD-DEE4-4458-AC2A-04760700F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7487"/>
            <a:ext cx="9144000" cy="535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67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9E47F-5A4B-436A-859E-E279A26B5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1" y="756919"/>
            <a:ext cx="9119739" cy="532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90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591C14-EE49-4CED-9BF3-F29FADB78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640"/>
            <a:ext cx="9072718" cy="508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19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F65BF2-47E7-45F1-B5EB-53301F441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19" y="975851"/>
            <a:ext cx="8888361" cy="490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69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6C2CA0-63C7-49D1-9330-6F6DE24F0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" y="970935"/>
            <a:ext cx="9045677" cy="491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88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6440D-E85C-49C0-B16B-138CD5662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5" y="1059426"/>
            <a:ext cx="8927690" cy="473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66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219457-D2CE-465B-9223-73CF6AF22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42" y="921774"/>
            <a:ext cx="8691716" cy="501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73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44938-2430-4253-AB74-569237449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5" y="729678"/>
            <a:ext cx="8879185" cy="487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12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</TotalTime>
  <Words>0</Words>
  <Application>Microsoft Office PowerPoint</Application>
  <PresentationFormat>On-screen Show (4:3)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Wayde Putnam FHS</dc:creator>
  <cp:lastModifiedBy>Wayde Putnam FHS</cp:lastModifiedBy>
  <cp:revision>1</cp:revision>
  <dcterms:created xsi:type="dcterms:W3CDTF">2021-11-29T19:05:45Z</dcterms:created>
  <dcterms:modified xsi:type="dcterms:W3CDTF">2021-11-29T20:47:11Z</dcterms:modified>
</cp:coreProperties>
</file>