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9390-D614-47E8-B187-3C2B34AF91A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F5E4-B33F-49BA-B64C-8D98E5509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EGK1KkLjdQ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78439-2BDA-4A5A-BDF5-12BF12BFF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5" y="242173"/>
            <a:ext cx="8464755" cy="5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6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A1649-360C-449F-B255-13BAF6C5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841"/>
            <a:ext cx="9144000" cy="59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F3E43-D99A-4D25-9342-058B4D85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29"/>
            <a:ext cx="9144000" cy="54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BFBF5-1200-4838-862C-B5524422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" y="674720"/>
            <a:ext cx="8038531" cy="47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30505-3FAA-4437-A4F1-7CC40C2A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46"/>
            <a:ext cx="9144000" cy="57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F9F06-2655-4F4E-993E-9F3CC397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3" y="668923"/>
            <a:ext cx="8354558" cy="20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3CD55-F96C-49CD-9F35-63FFA8661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84"/>
            <a:ext cx="9144000" cy="60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7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B8B7FE4-20B8-4AA0-A51B-A37A8603A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2500"/>
            <a:ext cx="87820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CF5CF-CD29-4661-9845-F369905E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3" y="489228"/>
            <a:ext cx="8946393" cy="4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B03A9-705C-4EE5-8AB9-53ECD073B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" y="278934"/>
            <a:ext cx="8993581" cy="59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F0C0C-2CCC-4911-8595-94929D76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3" y="294930"/>
            <a:ext cx="8919870" cy="50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99D8A-8178-4124-B7C5-188C0FC1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3" y="1024353"/>
            <a:ext cx="8934973" cy="41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3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9B22A-2BEC-4C24-863A-6F51FA68C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4" y="415559"/>
            <a:ext cx="9020691" cy="51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2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91481-0AC9-49C5-9F52-BF364967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9" y="391125"/>
            <a:ext cx="8612880" cy="44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AF86-A91C-414F-976E-D69385C1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" y="514836"/>
            <a:ext cx="8933183" cy="50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44D26-7AE1-4A7A-B092-E387BAE1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4" y="383642"/>
            <a:ext cx="8963792" cy="34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4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B2272-E11C-4282-ACB9-FAFCC295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" y="296398"/>
            <a:ext cx="8935438" cy="53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74E2E-5544-42D0-897F-43FEA22C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" y="538021"/>
            <a:ext cx="8985661" cy="39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6407D-5F23-44D8-8FDF-6FCBF2E7B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3" y="428107"/>
            <a:ext cx="8857302" cy="46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A5C83-A589-4395-A84F-F827F0D6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233516"/>
            <a:ext cx="8967019" cy="6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4C896-E661-4190-B7F9-DAB0CC22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54858"/>
            <a:ext cx="8967019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31BEB-7EF4-45BF-80B4-30ED6B4A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3" y="937865"/>
            <a:ext cx="886901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26469-7FDB-4F7B-96CA-2CA822F1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931606"/>
            <a:ext cx="9045677" cy="4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582D0-A466-4AF5-9502-2D8C2DEE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90948"/>
            <a:ext cx="8849032" cy="6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FE498-63FA-4430-90E6-C5D1B5BA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503903"/>
            <a:ext cx="8613058" cy="58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28078-E429-4403-BA70-2B6A9F71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485"/>
            <a:ext cx="9144000" cy="61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2</cp:revision>
  <dcterms:created xsi:type="dcterms:W3CDTF">2021-11-23T21:59:23Z</dcterms:created>
  <dcterms:modified xsi:type="dcterms:W3CDTF">2021-11-25T18:27:49Z</dcterms:modified>
</cp:coreProperties>
</file>